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00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266" r:id="rId6"/>
    <p:sldId id="268" r:id="rId7"/>
    <p:sldId id="260" r:id="rId8"/>
    <p:sldId id="265" r:id="rId9"/>
    <p:sldId id="262" r:id="rId10"/>
    <p:sldId id="264" r:id="rId11"/>
    <p:sldId id="263" r:id="rId12"/>
    <p:sldId id="267" r:id="rId13"/>
  </p:sldIdLst>
  <p:sldSz cx="9144000" cy="5143500" type="screen16x9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:p15="http://schemas.microsoft.com/office/powerpoint/2012/main">
        <p15:guide id="1" pos="3144">
          <p15:clr>
            <a:srgbClr val="A4A3A4"/>
          </p15:clr>
        </p15:guide>
        <p15:guide id="2" orient="horz" pos="162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86418"/>
  </p:normalViewPr>
  <p:slideViewPr>
    <p:cSldViewPr snapToGrid="0" snapToObjects="1">
      <p:cViewPr varScale="1">
        <p:scale>
          <a:sx n="150" d="100"/>
          <a:sy n="150" d="100"/>
        </p:scale>
        <p:origin x="1064" y="160"/>
      </p:cViewPr>
      <p:guideLst>
        <p:guide pos="3144"/>
        <p:guide orient="horz" pos="162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napToObjects="1">
      <p:cViewPr varScale="1"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notesMaster" Target="notesMasters/notesMaster1.xml"/><Relationship Id="rId15" Type="http://schemas.openxmlformats.org/officeDocument/2006/relationships/presProps" Target="presProps.xml"/><Relationship Id="rId16" Type="http://schemas.openxmlformats.org/officeDocument/2006/relationships/viewProps" Target="viewProps.xml"/><Relationship Id="rId17" Type="http://schemas.openxmlformats.org/officeDocument/2006/relationships/theme" Target="theme/theme1.xml"/><Relationship Id="rId1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4E42097-FCA1-CC47-A723-3C23B2D53A40}" type="datetimeFigureOut">
              <a:rPr lang="en-US" smtClean="0"/>
              <a:t>10/19/17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C67FD79-AEC5-5745-9CA7-3F1A69F0D9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86655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Other small stuff</a:t>
            </a:r>
          </a:p>
          <a:p>
            <a:pPr marL="171450" indent="-171450">
              <a:buFontTx/>
              <a:buChar char="-"/>
            </a:pPr>
            <a:r>
              <a:rPr lang="en-US" baseline="0" dirty="0" smtClean="0"/>
              <a:t>Multiple Transaction Log Formats</a:t>
            </a:r>
          </a:p>
          <a:p>
            <a:pPr marL="171450" indent="-171450">
              <a:buFontTx/>
              <a:buChar char="-"/>
            </a:pPr>
            <a:endParaRPr lang="en-US" baseline="0" dirty="0" smtClean="0"/>
          </a:p>
          <a:p>
            <a:pPr marL="171450" indent="-171450">
              <a:buFontTx/>
              <a:buChar char="-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67FD79-AEC5-5745-9CA7-3F1A69F0D9C8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681495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1"/>
            <a:r>
              <a:rPr lang="en-US" dirty="0" smtClean="0"/>
              <a:t>W3 standard </a:t>
            </a:r>
          </a:p>
          <a:p>
            <a:pPr lvl="1"/>
            <a:r>
              <a:rPr lang="en-US" dirty="0" smtClean="0"/>
              <a:t>Uses a predefined set of HTTP headers/methods that allow servers to describe the set of origins that are permitted to access resources using a web browser</a:t>
            </a:r>
          </a:p>
          <a:p>
            <a:pPr lvl="1"/>
            <a:r>
              <a:rPr lang="en-US" dirty="0" smtClean="0"/>
              <a:t>Browser requests describes intention and fails requests if CORS requirements are not met</a:t>
            </a:r>
          </a:p>
          <a:p>
            <a:pPr lvl="1"/>
            <a:r>
              <a:rPr lang="en-US" dirty="0" smtClean="0"/>
              <a:t>Server responds based on CORS policy settings </a:t>
            </a:r>
          </a:p>
          <a:p>
            <a:r>
              <a:rPr lang="en-US" dirty="0" smtClean="0"/>
              <a:t>OMD support is to Enable web browser based media players to access contents served via CDN</a:t>
            </a:r>
          </a:p>
          <a:p>
            <a:r>
              <a:rPr lang="en-US" dirty="0" smtClean="0"/>
              <a:t>Provide CDN operators policy-based CORS controls</a:t>
            </a:r>
          </a:p>
          <a:p>
            <a:r>
              <a:rPr lang="en-US" dirty="0" smtClean="0"/>
              <a:t>Support both Simple and Non-Simple (preflight + actual) requests</a:t>
            </a:r>
          </a:p>
          <a:p>
            <a:r>
              <a:rPr lang="en-US" dirty="0" smtClean="0"/>
              <a:t>Applicable  only to HTTP(s) based CDN content routing (HTTP redirect).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67FD79-AEC5-5745-9CA7-3F1A69F0D9C8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664223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67FD79-AEC5-5745-9CA7-3F1A69F0D9C8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588435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67FD79-AEC5-5745-9CA7-3F1A69F0D9C8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5468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69496" y="3856736"/>
            <a:ext cx="8296421" cy="288131"/>
          </a:xfrm>
          <a:prstGeom prst="rect">
            <a:avLst/>
          </a:prstGeom>
        </p:spPr>
        <p:txBody>
          <a:bodyPr lIns="91420" tIns="45710" rIns="91420" bIns="45710" anchor="b" anchorCtr="0">
            <a:noAutofit/>
          </a:bodyPr>
          <a:lstStyle>
            <a:lvl1pPr marL="0" indent="0" algn="l">
              <a:buNone/>
              <a:defRPr sz="1800" b="0" i="0">
                <a:solidFill>
                  <a:schemeClr val="bg1">
                    <a:lumMod val="75000"/>
                  </a:schemeClr>
                </a:solidFill>
                <a:latin typeface="+mn-lt"/>
                <a:cs typeface="CiscoSansTT ExtraLight"/>
              </a:defRPr>
            </a:lvl1pPr>
            <a:lvl2pPr marL="34285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7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57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44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29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1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0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28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dirty="0"/>
              <a:t>Speaker Name</a:t>
            </a:r>
            <a:endParaRPr lang="en-US" dirty="0"/>
          </a:p>
        </p:txBody>
      </p:sp>
      <p:sp>
        <p:nvSpPr>
          <p:cNvPr id="17" name="Text Placeholder 38"/>
          <p:cNvSpPr>
            <a:spLocks noGrp="1"/>
          </p:cNvSpPr>
          <p:nvPr>
            <p:ph type="body" sz="quarter" idx="11" hasCustomPrompt="1"/>
          </p:nvPr>
        </p:nvSpPr>
        <p:spPr>
          <a:xfrm>
            <a:off x="469496" y="4072669"/>
            <a:ext cx="8296421" cy="288131"/>
          </a:xfrm>
          <a:prstGeom prst="rect">
            <a:avLst/>
          </a:prstGeom>
        </p:spPr>
        <p:txBody>
          <a:bodyPr lIns="91420" tIns="45710" rIns="91420" bIns="45710"/>
          <a:lstStyle>
            <a:lvl1pPr marL="0" indent="0" algn="l">
              <a:buFontTx/>
              <a:buNone/>
              <a:defRPr lang="en-US" sz="1800" b="0" i="0" kern="1200" dirty="0" smtClean="0">
                <a:solidFill>
                  <a:schemeClr val="bg1">
                    <a:lumMod val="75000"/>
                  </a:schemeClr>
                </a:solidFill>
                <a:latin typeface="+mn-lt"/>
                <a:ea typeface="+mn-ea"/>
                <a:cs typeface="CiscoSansTT ExtraLight"/>
              </a:defRPr>
            </a:lvl1pPr>
            <a:lvl2pPr>
              <a:buFontTx/>
              <a:buNone/>
              <a:defRPr lang="en-US" sz="1500" kern="1200" dirty="0" smtClean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2pPr>
            <a:lvl3pPr>
              <a:buFontTx/>
              <a:buNone/>
              <a:defRPr lang="en-US" sz="1500" kern="1200" dirty="0" smtClean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3pPr>
            <a:lvl4pPr>
              <a:buFontTx/>
              <a:buNone/>
              <a:defRPr lang="en-US" sz="1500" kern="1200" dirty="0" smtClean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4pPr>
            <a:lvl5pPr>
              <a:buFontTx/>
              <a:buNone/>
              <a:defRPr lang="en-US" sz="1500" kern="1200" dirty="0" smtClean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5pPr>
          </a:lstStyle>
          <a:p>
            <a:pPr lvl="0"/>
            <a:r>
              <a:rPr lang="en-GB" dirty="0"/>
              <a:t>Speaker Title</a:t>
            </a:r>
          </a:p>
        </p:txBody>
      </p:sp>
      <p:sp>
        <p:nvSpPr>
          <p:cNvPr id="18" name="Text Placeholder 40"/>
          <p:cNvSpPr>
            <a:spLocks noGrp="1"/>
          </p:cNvSpPr>
          <p:nvPr>
            <p:ph type="body" sz="quarter" idx="12" hasCustomPrompt="1"/>
          </p:nvPr>
        </p:nvSpPr>
        <p:spPr>
          <a:xfrm>
            <a:off x="469496" y="4348762"/>
            <a:ext cx="8296421" cy="288131"/>
          </a:xfrm>
          <a:prstGeom prst="rect">
            <a:avLst/>
          </a:prstGeom>
        </p:spPr>
        <p:txBody>
          <a:bodyPr lIns="91420" tIns="45710" rIns="91420" bIns="45710"/>
          <a:lstStyle>
            <a:lvl1pPr marL="0" indent="0" algn="l">
              <a:buFontTx/>
              <a:buNone/>
              <a:defRPr lang="en-US" sz="1800" b="0" i="0" kern="1200" dirty="0" smtClean="0">
                <a:solidFill>
                  <a:schemeClr val="bg1">
                    <a:lumMod val="75000"/>
                  </a:schemeClr>
                </a:solidFill>
                <a:latin typeface="+mn-lt"/>
                <a:ea typeface="+mn-ea"/>
                <a:cs typeface="CiscoSansTT ExtraLight"/>
              </a:defRPr>
            </a:lvl1pPr>
            <a:lvl2pPr>
              <a:buFontTx/>
              <a:buNone/>
              <a:defRPr lang="en-US" sz="1500" kern="1200" dirty="0" smtClean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2pPr>
            <a:lvl3pPr>
              <a:buFontTx/>
              <a:buNone/>
              <a:defRPr lang="en-US" sz="1500" kern="1200" dirty="0" smtClean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3pPr>
            <a:lvl4pPr>
              <a:buFontTx/>
              <a:buNone/>
              <a:defRPr lang="en-US" sz="1500" kern="1200" dirty="0" smtClean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4pPr>
            <a:lvl5pPr>
              <a:buFontTx/>
              <a:buNone/>
              <a:defRPr lang="en-US" sz="1500" kern="1200" dirty="0" smtClean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5pPr>
          </a:lstStyle>
          <a:p>
            <a:pPr lvl="0"/>
            <a:r>
              <a:rPr lang="en-GB" dirty="0" smtClean="0"/>
              <a:t>Date</a:t>
            </a:r>
            <a:endParaRPr lang="en-GB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sz="quarter" idx="13" hasCustomPrompt="1"/>
          </p:nvPr>
        </p:nvSpPr>
        <p:spPr>
          <a:xfrm>
            <a:off x="463292" y="3043653"/>
            <a:ext cx="8302625" cy="299001"/>
          </a:xfrm>
          <a:prstGeom prst="rect">
            <a:avLst/>
          </a:prstGeom>
        </p:spPr>
        <p:txBody>
          <a:bodyPr lIns="91420" tIns="45710" rIns="91420" bIns="45710"/>
          <a:lstStyle>
            <a:lvl1pPr marL="0" indent="0">
              <a:buFont typeface="Arial" panose="020B0604020202020204" pitchFamily="34" charset="0"/>
              <a:buNone/>
              <a:defRPr sz="2200" b="0" i="0" baseline="0">
                <a:solidFill>
                  <a:schemeClr val="bg1">
                    <a:lumMod val="75000"/>
                  </a:schemeClr>
                </a:solidFill>
                <a:latin typeface="+mj-lt"/>
                <a:cs typeface="CiscoSansTT ExtraLight"/>
              </a:defRPr>
            </a:lvl1pPr>
            <a:lvl2pPr marL="304781" indent="0">
              <a:buNone/>
              <a:defRPr/>
            </a:lvl2pPr>
            <a:lvl3pPr marL="427401" indent="0">
              <a:buNone/>
              <a:defRPr/>
            </a:lvl3pPr>
            <a:lvl4pPr marL="516694" indent="0">
              <a:buNone/>
              <a:defRPr/>
            </a:lvl4pPr>
            <a:lvl5pPr marL="601221" indent="0">
              <a:buNone/>
              <a:defRPr/>
            </a:lvl5pPr>
          </a:lstStyle>
          <a:p>
            <a:pPr lvl="0"/>
            <a:r>
              <a:rPr lang="en-GB" dirty="0"/>
              <a:t>Subtitle Goes Here</a:t>
            </a:r>
          </a:p>
        </p:txBody>
      </p:sp>
      <p:sp>
        <p:nvSpPr>
          <p:cNvPr id="20" name="Title 1"/>
          <p:cNvSpPr>
            <a:spLocks noGrp="1"/>
          </p:cNvSpPr>
          <p:nvPr>
            <p:ph type="ctrTitle" hasCustomPrompt="1"/>
          </p:nvPr>
        </p:nvSpPr>
        <p:spPr>
          <a:xfrm>
            <a:off x="425765" y="2472167"/>
            <a:ext cx="8340152" cy="644730"/>
          </a:xfrm>
          <a:prstGeom prst="rect">
            <a:avLst/>
          </a:prstGeom>
        </p:spPr>
        <p:txBody>
          <a:bodyPr anchor="b"/>
          <a:lstStyle>
            <a:lvl1pPr marL="0" indent="0" algn="l">
              <a:lnSpc>
                <a:spcPct val="90000"/>
              </a:lnSpc>
              <a:buFont typeface="Arial" panose="020B0604020202020204" pitchFamily="34" charset="0"/>
              <a:buNone/>
              <a:defRPr sz="4000" b="0" i="0" spc="0" baseline="0">
                <a:solidFill>
                  <a:schemeClr val="bg1">
                    <a:lumMod val="75000"/>
                  </a:schemeClr>
                </a:solidFill>
                <a:latin typeface="+mj-lt"/>
                <a:cs typeface="CiscoSansTT ExtraLight"/>
              </a:defRPr>
            </a:lvl1pPr>
          </a:lstStyle>
          <a:p>
            <a:r>
              <a:rPr lang="en-GB" dirty="0"/>
              <a:t>Presentation Title Goes Here</a:t>
            </a:r>
            <a:endParaRPr lang="en-US" dirty="0"/>
          </a:p>
        </p:txBody>
      </p:sp>
      <p:sp>
        <p:nvSpPr>
          <p:cNvPr id="6" name="Freeform 6"/>
          <p:cNvSpPr>
            <a:spLocks noChangeAspect="1" noEditPoints="1"/>
          </p:cNvSpPr>
          <p:nvPr/>
        </p:nvSpPr>
        <p:spPr bwMode="auto">
          <a:xfrm>
            <a:off x="469496" y="391308"/>
            <a:ext cx="795528" cy="422625"/>
          </a:xfrm>
          <a:custGeom>
            <a:avLst/>
            <a:gdLst>
              <a:gd name="T0" fmla="*/ 2671 w 3456"/>
              <a:gd name="T1" fmla="*/ 1521 h 1834"/>
              <a:gd name="T2" fmla="*/ 2857 w 3456"/>
              <a:gd name="T3" fmla="*/ 1677 h 1834"/>
              <a:gd name="T4" fmla="*/ 2975 w 3456"/>
              <a:gd name="T5" fmla="*/ 1465 h 1834"/>
              <a:gd name="T6" fmla="*/ 1129 w 3456"/>
              <a:gd name="T7" fmla="*/ 1823 h 1834"/>
              <a:gd name="T8" fmla="*/ 3082 w 3456"/>
              <a:gd name="T9" fmla="*/ 1330 h 1834"/>
              <a:gd name="T10" fmla="*/ 3082 w 3456"/>
              <a:gd name="T11" fmla="*/ 1712 h 1834"/>
              <a:gd name="T12" fmla="*/ 2700 w 3456"/>
              <a:gd name="T13" fmla="*/ 1809 h 1834"/>
              <a:gd name="T14" fmla="*/ 2513 w 3456"/>
              <a:gd name="T15" fmla="*/ 1479 h 1834"/>
              <a:gd name="T16" fmla="*/ 2783 w 3456"/>
              <a:gd name="T17" fmla="*/ 1211 h 1834"/>
              <a:gd name="T18" fmla="*/ 2351 w 3456"/>
              <a:gd name="T19" fmla="*/ 1392 h 1834"/>
              <a:gd name="T20" fmla="*/ 2136 w 3456"/>
              <a:gd name="T21" fmla="*/ 1381 h 1834"/>
              <a:gd name="T22" fmla="*/ 2093 w 3456"/>
              <a:gd name="T23" fmla="*/ 1625 h 1834"/>
              <a:gd name="T24" fmla="*/ 2335 w 3456"/>
              <a:gd name="T25" fmla="*/ 1658 h 1834"/>
              <a:gd name="T26" fmla="*/ 2174 w 3456"/>
              <a:gd name="T27" fmla="*/ 1832 h 1834"/>
              <a:gd name="T28" fmla="*/ 1903 w 3456"/>
              <a:gd name="T29" fmla="*/ 1605 h 1834"/>
              <a:gd name="T30" fmla="*/ 2047 w 3456"/>
              <a:gd name="T31" fmla="*/ 1249 h 1834"/>
              <a:gd name="T32" fmla="*/ 748 w 3456"/>
              <a:gd name="T33" fmla="*/ 1223 h 1834"/>
              <a:gd name="T34" fmla="*/ 642 w 3456"/>
              <a:gd name="T35" fmla="*/ 1359 h 1834"/>
              <a:gd name="T36" fmla="*/ 479 w 3456"/>
              <a:gd name="T37" fmla="*/ 1550 h 1834"/>
              <a:gd name="T38" fmla="*/ 697 w 3456"/>
              <a:gd name="T39" fmla="*/ 1676 h 1834"/>
              <a:gd name="T40" fmla="*/ 692 w 3456"/>
              <a:gd name="T41" fmla="*/ 1830 h 1834"/>
              <a:gd name="T42" fmla="*/ 370 w 3456"/>
              <a:gd name="T43" fmla="*/ 1710 h 1834"/>
              <a:gd name="T44" fmla="*/ 375 w 3456"/>
              <a:gd name="T45" fmla="*/ 1326 h 1834"/>
              <a:gd name="T46" fmla="*/ 1610 w 3456"/>
              <a:gd name="T47" fmla="*/ 1211 h 1834"/>
              <a:gd name="T48" fmla="*/ 1679 w 3456"/>
              <a:gd name="T49" fmla="*/ 1350 h 1834"/>
              <a:gd name="T50" fmla="*/ 1494 w 3456"/>
              <a:gd name="T51" fmla="*/ 1373 h 1834"/>
              <a:gd name="T52" fmla="*/ 1634 w 3456"/>
              <a:gd name="T53" fmla="*/ 1470 h 1834"/>
              <a:gd name="T54" fmla="*/ 1737 w 3456"/>
              <a:gd name="T55" fmla="*/ 1694 h 1834"/>
              <a:gd name="T56" fmla="*/ 1524 w 3456"/>
              <a:gd name="T57" fmla="*/ 1833 h 1834"/>
              <a:gd name="T58" fmla="*/ 1334 w 3456"/>
              <a:gd name="T59" fmla="*/ 1678 h 1834"/>
              <a:gd name="T60" fmla="*/ 1552 w 3456"/>
              <a:gd name="T61" fmla="*/ 1690 h 1834"/>
              <a:gd name="T62" fmla="*/ 1520 w 3456"/>
              <a:gd name="T63" fmla="*/ 1584 h 1834"/>
              <a:gd name="T64" fmla="*/ 1350 w 3456"/>
              <a:gd name="T65" fmla="*/ 1473 h 1834"/>
              <a:gd name="T66" fmla="*/ 1446 w 3456"/>
              <a:gd name="T67" fmla="*/ 1227 h 1834"/>
              <a:gd name="T68" fmla="*/ 3456 w 3456"/>
              <a:gd name="T69" fmla="*/ 569 h 1834"/>
              <a:gd name="T70" fmla="*/ 3328 w 3456"/>
              <a:gd name="T71" fmla="*/ 780 h 1834"/>
              <a:gd name="T72" fmla="*/ 3381 w 3456"/>
              <a:gd name="T73" fmla="*/ 493 h 1834"/>
              <a:gd name="T74" fmla="*/ 1793 w 3456"/>
              <a:gd name="T75" fmla="*/ 766 h 1834"/>
              <a:gd name="T76" fmla="*/ 1653 w 3456"/>
              <a:gd name="T77" fmla="*/ 727 h 1834"/>
              <a:gd name="T78" fmla="*/ 113 w 3456"/>
              <a:gd name="T79" fmla="*/ 503 h 1834"/>
              <a:gd name="T80" fmla="*/ 95 w 3456"/>
              <a:gd name="T81" fmla="*/ 801 h 1834"/>
              <a:gd name="T82" fmla="*/ 10 w 3456"/>
              <a:gd name="T83" fmla="*/ 531 h 1834"/>
              <a:gd name="T84" fmla="*/ 3040 w 3456"/>
              <a:gd name="T85" fmla="*/ 340 h 1834"/>
              <a:gd name="T86" fmla="*/ 2929 w 3456"/>
              <a:gd name="T87" fmla="*/ 793 h 1834"/>
              <a:gd name="T88" fmla="*/ 2947 w 3456"/>
              <a:gd name="T89" fmla="*/ 287 h 1834"/>
              <a:gd name="T90" fmla="*/ 2214 w 3456"/>
              <a:gd name="T91" fmla="*/ 748 h 1834"/>
              <a:gd name="T92" fmla="*/ 2069 w 3456"/>
              <a:gd name="T93" fmla="*/ 748 h 1834"/>
              <a:gd name="T94" fmla="*/ 1335 w 3456"/>
              <a:gd name="T95" fmla="*/ 287 h 1834"/>
              <a:gd name="T96" fmla="*/ 1353 w 3456"/>
              <a:gd name="T97" fmla="*/ 793 h 1834"/>
              <a:gd name="T98" fmla="*/ 1242 w 3456"/>
              <a:gd name="T99" fmla="*/ 340 h 1834"/>
              <a:gd name="T100" fmla="*/ 553 w 3456"/>
              <a:gd name="T101" fmla="*/ 322 h 1834"/>
              <a:gd name="T102" fmla="*/ 468 w 3456"/>
              <a:gd name="T103" fmla="*/ 801 h 1834"/>
              <a:gd name="T104" fmla="*/ 450 w 3456"/>
              <a:gd name="T105" fmla="*/ 295 h 1834"/>
              <a:gd name="T106" fmla="*/ 2630 w 3456"/>
              <a:gd name="T107" fmla="*/ 879 h 1834"/>
              <a:gd name="T108" fmla="*/ 2490 w 3456"/>
              <a:gd name="T109" fmla="*/ 917 h 1834"/>
              <a:gd name="T110" fmla="*/ 902 w 3456"/>
              <a:gd name="T111" fmla="*/ 0 h 1834"/>
              <a:gd name="T112" fmla="*/ 955 w 3456"/>
              <a:gd name="T113" fmla="*/ 931 h 1834"/>
              <a:gd name="T114" fmla="*/ 826 w 3456"/>
              <a:gd name="T115" fmla="*/ 75 h 183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</a:cxnLst>
            <a:rect l="0" t="0" r="r" b="b"/>
            <a:pathLst>
              <a:path w="3456" h="1834">
                <a:moveTo>
                  <a:pt x="2828" y="1362"/>
                </a:moveTo>
                <a:lnTo>
                  <a:pt x="2798" y="1364"/>
                </a:lnTo>
                <a:lnTo>
                  <a:pt x="2771" y="1371"/>
                </a:lnTo>
                <a:lnTo>
                  <a:pt x="2747" y="1384"/>
                </a:lnTo>
                <a:lnTo>
                  <a:pt x="2725" y="1400"/>
                </a:lnTo>
                <a:lnTo>
                  <a:pt x="2706" y="1419"/>
                </a:lnTo>
                <a:lnTo>
                  <a:pt x="2691" y="1441"/>
                </a:lnTo>
                <a:lnTo>
                  <a:pt x="2680" y="1465"/>
                </a:lnTo>
                <a:lnTo>
                  <a:pt x="2674" y="1492"/>
                </a:lnTo>
                <a:lnTo>
                  <a:pt x="2671" y="1521"/>
                </a:lnTo>
                <a:lnTo>
                  <a:pt x="2674" y="1549"/>
                </a:lnTo>
                <a:lnTo>
                  <a:pt x="2680" y="1577"/>
                </a:lnTo>
                <a:lnTo>
                  <a:pt x="2691" y="1601"/>
                </a:lnTo>
                <a:lnTo>
                  <a:pt x="2706" y="1623"/>
                </a:lnTo>
                <a:lnTo>
                  <a:pt x="2725" y="1642"/>
                </a:lnTo>
                <a:lnTo>
                  <a:pt x="2747" y="1658"/>
                </a:lnTo>
                <a:lnTo>
                  <a:pt x="2771" y="1669"/>
                </a:lnTo>
                <a:lnTo>
                  <a:pt x="2798" y="1677"/>
                </a:lnTo>
                <a:lnTo>
                  <a:pt x="2828" y="1680"/>
                </a:lnTo>
                <a:lnTo>
                  <a:pt x="2857" y="1677"/>
                </a:lnTo>
                <a:lnTo>
                  <a:pt x="2883" y="1669"/>
                </a:lnTo>
                <a:lnTo>
                  <a:pt x="2908" y="1658"/>
                </a:lnTo>
                <a:lnTo>
                  <a:pt x="2930" y="1642"/>
                </a:lnTo>
                <a:lnTo>
                  <a:pt x="2948" y="1623"/>
                </a:lnTo>
                <a:lnTo>
                  <a:pt x="2964" y="1601"/>
                </a:lnTo>
                <a:lnTo>
                  <a:pt x="2975" y="1577"/>
                </a:lnTo>
                <a:lnTo>
                  <a:pt x="2982" y="1549"/>
                </a:lnTo>
                <a:lnTo>
                  <a:pt x="2985" y="1521"/>
                </a:lnTo>
                <a:lnTo>
                  <a:pt x="2982" y="1492"/>
                </a:lnTo>
                <a:lnTo>
                  <a:pt x="2975" y="1465"/>
                </a:lnTo>
                <a:lnTo>
                  <a:pt x="2964" y="1441"/>
                </a:lnTo>
                <a:lnTo>
                  <a:pt x="2948" y="1419"/>
                </a:lnTo>
                <a:lnTo>
                  <a:pt x="2930" y="1400"/>
                </a:lnTo>
                <a:lnTo>
                  <a:pt x="2908" y="1384"/>
                </a:lnTo>
                <a:lnTo>
                  <a:pt x="2883" y="1371"/>
                </a:lnTo>
                <a:lnTo>
                  <a:pt x="2857" y="1364"/>
                </a:lnTo>
                <a:lnTo>
                  <a:pt x="2828" y="1362"/>
                </a:lnTo>
                <a:close/>
                <a:moveTo>
                  <a:pt x="977" y="1218"/>
                </a:moveTo>
                <a:lnTo>
                  <a:pt x="1129" y="1218"/>
                </a:lnTo>
                <a:lnTo>
                  <a:pt x="1129" y="1823"/>
                </a:lnTo>
                <a:lnTo>
                  <a:pt x="977" y="1823"/>
                </a:lnTo>
                <a:lnTo>
                  <a:pt x="977" y="1218"/>
                </a:lnTo>
                <a:close/>
                <a:moveTo>
                  <a:pt x="2828" y="1208"/>
                </a:moveTo>
                <a:lnTo>
                  <a:pt x="2873" y="1211"/>
                </a:lnTo>
                <a:lnTo>
                  <a:pt x="2916" y="1219"/>
                </a:lnTo>
                <a:lnTo>
                  <a:pt x="2955" y="1232"/>
                </a:lnTo>
                <a:lnTo>
                  <a:pt x="2992" y="1251"/>
                </a:lnTo>
                <a:lnTo>
                  <a:pt x="3026" y="1273"/>
                </a:lnTo>
                <a:lnTo>
                  <a:pt x="3056" y="1299"/>
                </a:lnTo>
                <a:lnTo>
                  <a:pt x="3082" y="1330"/>
                </a:lnTo>
                <a:lnTo>
                  <a:pt x="3104" y="1363"/>
                </a:lnTo>
                <a:lnTo>
                  <a:pt x="3121" y="1398"/>
                </a:lnTo>
                <a:lnTo>
                  <a:pt x="3134" y="1437"/>
                </a:lnTo>
                <a:lnTo>
                  <a:pt x="3142" y="1479"/>
                </a:lnTo>
                <a:lnTo>
                  <a:pt x="3145" y="1521"/>
                </a:lnTo>
                <a:lnTo>
                  <a:pt x="3142" y="1563"/>
                </a:lnTo>
                <a:lnTo>
                  <a:pt x="3134" y="1604"/>
                </a:lnTo>
                <a:lnTo>
                  <a:pt x="3121" y="1642"/>
                </a:lnTo>
                <a:lnTo>
                  <a:pt x="3104" y="1679"/>
                </a:lnTo>
                <a:lnTo>
                  <a:pt x="3082" y="1712"/>
                </a:lnTo>
                <a:lnTo>
                  <a:pt x="3056" y="1742"/>
                </a:lnTo>
                <a:lnTo>
                  <a:pt x="3026" y="1769"/>
                </a:lnTo>
                <a:lnTo>
                  <a:pt x="2992" y="1791"/>
                </a:lnTo>
                <a:lnTo>
                  <a:pt x="2955" y="1809"/>
                </a:lnTo>
                <a:lnTo>
                  <a:pt x="2916" y="1822"/>
                </a:lnTo>
                <a:lnTo>
                  <a:pt x="2873" y="1831"/>
                </a:lnTo>
                <a:lnTo>
                  <a:pt x="2828" y="1834"/>
                </a:lnTo>
                <a:lnTo>
                  <a:pt x="2783" y="1831"/>
                </a:lnTo>
                <a:lnTo>
                  <a:pt x="2740" y="1822"/>
                </a:lnTo>
                <a:lnTo>
                  <a:pt x="2700" y="1809"/>
                </a:lnTo>
                <a:lnTo>
                  <a:pt x="2663" y="1791"/>
                </a:lnTo>
                <a:lnTo>
                  <a:pt x="2630" y="1769"/>
                </a:lnTo>
                <a:lnTo>
                  <a:pt x="2599" y="1742"/>
                </a:lnTo>
                <a:lnTo>
                  <a:pt x="2573" y="1712"/>
                </a:lnTo>
                <a:lnTo>
                  <a:pt x="2551" y="1679"/>
                </a:lnTo>
                <a:lnTo>
                  <a:pt x="2534" y="1642"/>
                </a:lnTo>
                <a:lnTo>
                  <a:pt x="2521" y="1604"/>
                </a:lnTo>
                <a:lnTo>
                  <a:pt x="2513" y="1563"/>
                </a:lnTo>
                <a:lnTo>
                  <a:pt x="2510" y="1521"/>
                </a:lnTo>
                <a:lnTo>
                  <a:pt x="2513" y="1479"/>
                </a:lnTo>
                <a:lnTo>
                  <a:pt x="2521" y="1437"/>
                </a:lnTo>
                <a:lnTo>
                  <a:pt x="2534" y="1398"/>
                </a:lnTo>
                <a:lnTo>
                  <a:pt x="2551" y="1363"/>
                </a:lnTo>
                <a:lnTo>
                  <a:pt x="2573" y="1330"/>
                </a:lnTo>
                <a:lnTo>
                  <a:pt x="2599" y="1299"/>
                </a:lnTo>
                <a:lnTo>
                  <a:pt x="2630" y="1273"/>
                </a:lnTo>
                <a:lnTo>
                  <a:pt x="2663" y="1251"/>
                </a:lnTo>
                <a:lnTo>
                  <a:pt x="2700" y="1232"/>
                </a:lnTo>
                <a:lnTo>
                  <a:pt x="2740" y="1219"/>
                </a:lnTo>
                <a:lnTo>
                  <a:pt x="2783" y="1211"/>
                </a:lnTo>
                <a:lnTo>
                  <a:pt x="2828" y="1208"/>
                </a:lnTo>
                <a:close/>
                <a:moveTo>
                  <a:pt x="2213" y="1208"/>
                </a:moveTo>
                <a:lnTo>
                  <a:pt x="2242" y="1209"/>
                </a:lnTo>
                <a:lnTo>
                  <a:pt x="2268" y="1211"/>
                </a:lnTo>
                <a:lnTo>
                  <a:pt x="2292" y="1215"/>
                </a:lnTo>
                <a:lnTo>
                  <a:pt x="2312" y="1219"/>
                </a:lnTo>
                <a:lnTo>
                  <a:pt x="2329" y="1223"/>
                </a:lnTo>
                <a:lnTo>
                  <a:pt x="2343" y="1227"/>
                </a:lnTo>
                <a:lnTo>
                  <a:pt x="2351" y="1230"/>
                </a:lnTo>
                <a:lnTo>
                  <a:pt x="2351" y="1392"/>
                </a:lnTo>
                <a:lnTo>
                  <a:pt x="2346" y="1389"/>
                </a:lnTo>
                <a:lnTo>
                  <a:pt x="2335" y="1384"/>
                </a:lnTo>
                <a:lnTo>
                  <a:pt x="2321" y="1377"/>
                </a:lnTo>
                <a:lnTo>
                  <a:pt x="2302" y="1371"/>
                </a:lnTo>
                <a:lnTo>
                  <a:pt x="2279" y="1365"/>
                </a:lnTo>
                <a:lnTo>
                  <a:pt x="2253" y="1360"/>
                </a:lnTo>
                <a:lnTo>
                  <a:pt x="2223" y="1359"/>
                </a:lnTo>
                <a:lnTo>
                  <a:pt x="2192" y="1362"/>
                </a:lnTo>
                <a:lnTo>
                  <a:pt x="2163" y="1369"/>
                </a:lnTo>
                <a:lnTo>
                  <a:pt x="2136" y="1381"/>
                </a:lnTo>
                <a:lnTo>
                  <a:pt x="2113" y="1396"/>
                </a:lnTo>
                <a:lnTo>
                  <a:pt x="2095" y="1415"/>
                </a:lnTo>
                <a:lnTo>
                  <a:pt x="2079" y="1437"/>
                </a:lnTo>
                <a:lnTo>
                  <a:pt x="2067" y="1463"/>
                </a:lnTo>
                <a:lnTo>
                  <a:pt x="2060" y="1490"/>
                </a:lnTo>
                <a:lnTo>
                  <a:pt x="2058" y="1521"/>
                </a:lnTo>
                <a:lnTo>
                  <a:pt x="2060" y="1550"/>
                </a:lnTo>
                <a:lnTo>
                  <a:pt x="2066" y="1578"/>
                </a:lnTo>
                <a:lnTo>
                  <a:pt x="2078" y="1602"/>
                </a:lnTo>
                <a:lnTo>
                  <a:pt x="2093" y="1625"/>
                </a:lnTo>
                <a:lnTo>
                  <a:pt x="2112" y="1644"/>
                </a:lnTo>
                <a:lnTo>
                  <a:pt x="2135" y="1660"/>
                </a:lnTo>
                <a:lnTo>
                  <a:pt x="2162" y="1672"/>
                </a:lnTo>
                <a:lnTo>
                  <a:pt x="2191" y="1679"/>
                </a:lnTo>
                <a:lnTo>
                  <a:pt x="2223" y="1682"/>
                </a:lnTo>
                <a:lnTo>
                  <a:pt x="2253" y="1680"/>
                </a:lnTo>
                <a:lnTo>
                  <a:pt x="2279" y="1676"/>
                </a:lnTo>
                <a:lnTo>
                  <a:pt x="2301" y="1671"/>
                </a:lnTo>
                <a:lnTo>
                  <a:pt x="2321" y="1664"/>
                </a:lnTo>
                <a:lnTo>
                  <a:pt x="2335" y="1658"/>
                </a:lnTo>
                <a:lnTo>
                  <a:pt x="2346" y="1653"/>
                </a:lnTo>
                <a:lnTo>
                  <a:pt x="2351" y="1649"/>
                </a:lnTo>
                <a:lnTo>
                  <a:pt x="2351" y="1812"/>
                </a:lnTo>
                <a:lnTo>
                  <a:pt x="2339" y="1816"/>
                </a:lnTo>
                <a:lnTo>
                  <a:pt x="2322" y="1820"/>
                </a:lnTo>
                <a:lnTo>
                  <a:pt x="2300" y="1826"/>
                </a:lnTo>
                <a:lnTo>
                  <a:pt x="2275" y="1830"/>
                </a:lnTo>
                <a:lnTo>
                  <a:pt x="2245" y="1833"/>
                </a:lnTo>
                <a:lnTo>
                  <a:pt x="2213" y="1834"/>
                </a:lnTo>
                <a:lnTo>
                  <a:pt x="2174" y="1832"/>
                </a:lnTo>
                <a:lnTo>
                  <a:pt x="2136" y="1826"/>
                </a:lnTo>
                <a:lnTo>
                  <a:pt x="2100" y="1815"/>
                </a:lnTo>
                <a:lnTo>
                  <a:pt x="2065" y="1801"/>
                </a:lnTo>
                <a:lnTo>
                  <a:pt x="2033" y="1783"/>
                </a:lnTo>
                <a:lnTo>
                  <a:pt x="2002" y="1762"/>
                </a:lnTo>
                <a:lnTo>
                  <a:pt x="1975" y="1737"/>
                </a:lnTo>
                <a:lnTo>
                  <a:pt x="1952" y="1710"/>
                </a:lnTo>
                <a:lnTo>
                  <a:pt x="1931" y="1678"/>
                </a:lnTo>
                <a:lnTo>
                  <a:pt x="1915" y="1643"/>
                </a:lnTo>
                <a:lnTo>
                  <a:pt x="1903" y="1605"/>
                </a:lnTo>
                <a:lnTo>
                  <a:pt x="1896" y="1564"/>
                </a:lnTo>
                <a:lnTo>
                  <a:pt x="1892" y="1521"/>
                </a:lnTo>
                <a:lnTo>
                  <a:pt x="1896" y="1477"/>
                </a:lnTo>
                <a:lnTo>
                  <a:pt x="1904" y="1434"/>
                </a:lnTo>
                <a:lnTo>
                  <a:pt x="1917" y="1395"/>
                </a:lnTo>
                <a:lnTo>
                  <a:pt x="1934" y="1359"/>
                </a:lnTo>
                <a:lnTo>
                  <a:pt x="1957" y="1326"/>
                </a:lnTo>
                <a:lnTo>
                  <a:pt x="1984" y="1296"/>
                </a:lnTo>
                <a:lnTo>
                  <a:pt x="2014" y="1271"/>
                </a:lnTo>
                <a:lnTo>
                  <a:pt x="2047" y="1249"/>
                </a:lnTo>
                <a:lnTo>
                  <a:pt x="2085" y="1231"/>
                </a:lnTo>
                <a:lnTo>
                  <a:pt x="2125" y="1218"/>
                </a:lnTo>
                <a:lnTo>
                  <a:pt x="2168" y="1211"/>
                </a:lnTo>
                <a:lnTo>
                  <a:pt x="2213" y="1208"/>
                </a:lnTo>
                <a:close/>
                <a:moveTo>
                  <a:pt x="630" y="1208"/>
                </a:moveTo>
                <a:lnTo>
                  <a:pt x="660" y="1209"/>
                </a:lnTo>
                <a:lnTo>
                  <a:pt x="687" y="1211"/>
                </a:lnTo>
                <a:lnTo>
                  <a:pt x="711" y="1215"/>
                </a:lnTo>
                <a:lnTo>
                  <a:pt x="731" y="1219"/>
                </a:lnTo>
                <a:lnTo>
                  <a:pt x="748" y="1223"/>
                </a:lnTo>
                <a:lnTo>
                  <a:pt x="760" y="1227"/>
                </a:lnTo>
                <a:lnTo>
                  <a:pt x="769" y="1230"/>
                </a:lnTo>
                <a:lnTo>
                  <a:pt x="769" y="1392"/>
                </a:lnTo>
                <a:lnTo>
                  <a:pt x="763" y="1389"/>
                </a:lnTo>
                <a:lnTo>
                  <a:pt x="754" y="1384"/>
                </a:lnTo>
                <a:lnTo>
                  <a:pt x="739" y="1377"/>
                </a:lnTo>
                <a:lnTo>
                  <a:pt x="721" y="1371"/>
                </a:lnTo>
                <a:lnTo>
                  <a:pt x="697" y="1365"/>
                </a:lnTo>
                <a:lnTo>
                  <a:pt x="671" y="1360"/>
                </a:lnTo>
                <a:lnTo>
                  <a:pt x="642" y="1359"/>
                </a:lnTo>
                <a:lnTo>
                  <a:pt x="611" y="1362"/>
                </a:lnTo>
                <a:lnTo>
                  <a:pt x="581" y="1369"/>
                </a:lnTo>
                <a:lnTo>
                  <a:pt x="555" y="1381"/>
                </a:lnTo>
                <a:lnTo>
                  <a:pt x="532" y="1396"/>
                </a:lnTo>
                <a:lnTo>
                  <a:pt x="513" y="1415"/>
                </a:lnTo>
                <a:lnTo>
                  <a:pt x="497" y="1437"/>
                </a:lnTo>
                <a:lnTo>
                  <a:pt x="485" y="1463"/>
                </a:lnTo>
                <a:lnTo>
                  <a:pt x="479" y="1490"/>
                </a:lnTo>
                <a:lnTo>
                  <a:pt x="475" y="1521"/>
                </a:lnTo>
                <a:lnTo>
                  <a:pt x="479" y="1550"/>
                </a:lnTo>
                <a:lnTo>
                  <a:pt x="485" y="1578"/>
                </a:lnTo>
                <a:lnTo>
                  <a:pt x="496" y="1602"/>
                </a:lnTo>
                <a:lnTo>
                  <a:pt x="512" y="1625"/>
                </a:lnTo>
                <a:lnTo>
                  <a:pt x="531" y="1644"/>
                </a:lnTo>
                <a:lnTo>
                  <a:pt x="554" y="1660"/>
                </a:lnTo>
                <a:lnTo>
                  <a:pt x="580" y="1672"/>
                </a:lnTo>
                <a:lnTo>
                  <a:pt x="610" y="1679"/>
                </a:lnTo>
                <a:lnTo>
                  <a:pt x="642" y="1682"/>
                </a:lnTo>
                <a:lnTo>
                  <a:pt x="671" y="1680"/>
                </a:lnTo>
                <a:lnTo>
                  <a:pt x="697" y="1676"/>
                </a:lnTo>
                <a:lnTo>
                  <a:pt x="719" y="1671"/>
                </a:lnTo>
                <a:lnTo>
                  <a:pt x="738" y="1664"/>
                </a:lnTo>
                <a:lnTo>
                  <a:pt x="753" y="1658"/>
                </a:lnTo>
                <a:lnTo>
                  <a:pt x="763" y="1653"/>
                </a:lnTo>
                <a:lnTo>
                  <a:pt x="769" y="1649"/>
                </a:lnTo>
                <a:lnTo>
                  <a:pt x="769" y="1812"/>
                </a:lnTo>
                <a:lnTo>
                  <a:pt x="757" y="1816"/>
                </a:lnTo>
                <a:lnTo>
                  <a:pt x="740" y="1820"/>
                </a:lnTo>
                <a:lnTo>
                  <a:pt x="718" y="1826"/>
                </a:lnTo>
                <a:lnTo>
                  <a:pt x="692" y="1830"/>
                </a:lnTo>
                <a:lnTo>
                  <a:pt x="663" y="1833"/>
                </a:lnTo>
                <a:lnTo>
                  <a:pt x="630" y="1834"/>
                </a:lnTo>
                <a:lnTo>
                  <a:pt x="592" y="1832"/>
                </a:lnTo>
                <a:lnTo>
                  <a:pt x="554" y="1826"/>
                </a:lnTo>
                <a:lnTo>
                  <a:pt x="518" y="1815"/>
                </a:lnTo>
                <a:lnTo>
                  <a:pt x="484" y="1801"/>
                </a:lnTo>
                <a:lnTo>
                  <a:pt x="451" y="1783"/>
                </a:lnTo>
                <a:lnTo>
                  <a:pt x="421" y="1762"/>
                </a:lnTo>
                <a:lnTo>
                  <a:pt x="394" y="1737"/>
                </a:lnTo>
                <a:lnTo>
                  <a:pt x="370" y="1710"/>
                </a:lnTo>
                <a:lnTo>
                  <a:pt x="350" y="1678"/>
                </a:lnTo>
                <a:lnTo>
                  <a:pt x="333" y="1643"/>
                </a:lnTo>
                <a:lnTo>
                  <a:pt x="322" y="1605"/>
                </a:lnTo>
                <a:lnTo>
                  <a:pt x="314" y="1564"/>
                </a:lnTo>
                <a:lnTo>
                  <a:pt x="311" y="1521"/>
                </a:lnTo>
                <a:lnTo>
                  <a:pt x="314" y="1477"/>
                </a:lnTo>
                <a:lnTo>
                  <a:pt x="323" y="1434"/>
                </a:lnTo>
                <a:lnTo>
                  <a:pt x="335" y="1395"/>
                </a:lnTo>
                <a:lnTo>
                  <a:pt x="353" y="1359"/>
                </a:lnTo>
                <a:lnTo>
                  <a:pt x="375" y="1326"/>
                </a:lnTo>
                <a:lnTo>
                  <a:pt x="402" y="1296"/>
                </a:lnTo>
                <a:lnTo>
                  <a:pt x="433" y="1271"/>
                </a:lnTo>
                <a:lnTo>
                  <a:pt x="466" y="1249"/>
                </a:lnTo>
                <a:lnTo>
                  <a:pt x="503" y="1231"/>
                </a:lnTo>
                <a:lnTo>
                  <a:pt x="544" y="1218"/>
                </a:lnTo>
                <a:lnTo>
                  <a:pt x="585" y="1211"/>
                </a:lnTo>
                <a:lnTo>
                  <a:pt x="630" y="1208"/>
                </a:lnTo>
                <a:close/>
                <a:moveTo>
                  <a:pt x="1556" y="1208"/>
                </a:moveTo>
                <a:lnTo>
                  <a:pt x="1583" y="1209"/>
                </a:lnTo>
                <a:lnTo>
                  <a:pt x="1610" y="1211"/>
                </a:lnTo>
                <a:lnTo>
                  <a:pt x="1634" y="1213"/>
                </a:lnTo>
                <a:lnTo>
                  <a:pt x="1656" y="1217"/>
                </a:lnTo>
                <a:lnTo>
                  <a:pt x="1675" y="1220"/>
                </a:lnTo>
                <a:lnTo>
                  <a:pt x="1689" y="1223"/>
                </a:lnTo>
                <a:lnTo>
                  <a:pt x="1699" y="1226"/>
                </a:lnTo>
                <a:lnTo>
                  <a:pt x="1704" y="1227"/>
                </a:lnTo>
                <a:lnTo>
                  <a:pt x="1704" y="1356"/>
                </a:lnTo>
                <a:lnTo>
                  <a:pt x="1700" y="1355"/>
                </a:lnTo>
                <a:lnTo>
                  <a:pt x="1691" y="1353"/>
                </a:lnTo>
                <a:lnTo>
                  <a:pt x="1679" y="1350"/>
                </a:lnTo>
                <a:lnTo>
                  <a:pt x="1663" y="1347"/>
                </a:lnTo>
                <a:lnTo>
                  <a:pt x="1645" y="1343"/>
                </a:lnTo>
                <a:lnTo>
                  <a:pt x="1625" y="1340"/>
                </a:lnTo>
                <a:lnTo>
                  <a:pt x="1605" y="1338"/>
                </a:lnTo>
                <a:lnTo>
                  <a:pt x="1586" y="1337"/>
                </a:lnTo>
                <a:lnTo>
                  <a:pt x="1557" y="1339"/>
                </a:lnTo>
                <a:lnTo>
                  <a:pt x="1534" y="1344"/>
                </a:lnTo>
                <a:lnTo>
                  <a:pt x="1515" y="1351"/>
                </a:lnTo>
                <a:lnTo>
                  <a:pt x="1502" y="1362"/>
                </a:lnTo>
                <a:lnTo>
                  <a:pt x="1494" y="1373"/>
                </a:lnTo>
                <a:lnTo>
                  <a:pt x="1491" y="1387"/>
                </a:lnTo>
                <a:lnTo>
                  <a:pt x="1494" y="1402"/>
                </a:lnTo>
                <a:lnTo>
                  <a:pt x="1501" y="1413"/>
                </a:lnTo>
                <a:lnTo>
                  <a:pt x="1511" y="1423"/>
                </a:lnTo>
                <a:lnTo>
                  <a:pt x="1523" y="1430"/>
                </a:lnTo>
                <a:lnTo>
                  <a:pt x="1536" y="1436"/>
                </a:lnTo>
                <a:lnTo>
                  <a:pt x="1549" y="1441"/>
                </a:lnTo>
                <a:lnTo>
                  <a:pt x="1560" y="1445"/>
                </a:lnTo>
                <a:lnTo>
                  <a:pt x="1602" y="1458"/>
                </a:lnTo>
                <a:lnTo>
                  <a:pt x="1634" y="1470"/>
                </a:lnTo>
                <a:lnTo>
                  <a:pt x="1661" y="1484"/>
                </a:lnTo>
                <a:lnTo>
                  <a:pt x="1684" y="1501"/>
                </a:lnTo>
                <a:lnTo>
                  <a:pt x="1703" y="1519"/>
                </a:lnTo>
                <a:lnTo>
                  <a:pt x="1719" y="1539"/>
                </a:lnTo>
                <a:lnTo>
                  <a:pt x="1731" y="1560"/>
                </a:lnTo>
                <a:lnTo>
                  <a:pt x="1740" y="1583"/>
                </a:lnTo>
                <a:lnTo>
                  <a:pt x="1745" y="1606"/>
                </a:lnTo>
                <a:lnTo>
                  <a:pt x="1746" y="1630"/>
                </a:lnTo>
                <a:lnTo>
                  <a:pt x="1744" y="1664"/>
                </a:lnTo>
                <a:lnTo>
                  <a:pt x="1737" y="1694"/>
                </a:lnTo>
                <a:lnTo>
                  <a:pt x="1727" y="1720"/>
                </a:lnTo>
                <a:lnTo>
                  <a:pt x="1712" y="1744"/>
                </a:lnTo>
                <a:lnTo>
                  <a:pt x="1696" y="1764"/>
                </a:lnTo>
                <a:lnTo>
                  <a:pt x="1676" y="1781"/>
                </a:lnTo>
                <a:lnTo>
                  <a:pt x="1654" y="1796"/>
                </a:lnTo>
                <a:lnTo>
                  <a:pt x="1630" y="1809"/>
                </a:lnTo>
                <a:lnTo>
                  <a:pt x="1604" y="1818"/>
                </a:lnTo>
                <a:lnTo>
                  <a:pt x="1578" y="1826"/>
                </a:lnTo>
                <a:lnTo>
                  <a:pt x="1551" y="1830"/>
                </a:lnTo>
                <a:lnTo>
                  <a:pt x="1524" y="1833"/>
                </a:lnTo>
                <a:lnTo>
                  <a:pt x="1498" y="1834"/>
                </a:lnTo>
                <a:lnTo>
                  <a:pt x="1467" y="1833"/>
                </a:lnTo>
                <a:lnTo>
                  <a:pt x="1439" y="1832"/>
                </a:lnTo>
                <a:lnTo>
                  <a:pt x="1412" y="1829"/>
                </a:lnTo>
                <a:lnTo>
                  <a:pt x="1388" y="1827"/>
                </a:lnTo>
                <a:lnTo>
                  <a:pt x="1368" y="1823"/>
                </a:lnTo>
                <a:lnTo>
                  <a:pt x="1351" y="1820"/>
                </a:lnTo>
                <a:lnTo>
                  <a:pt x="1339" y="1818"/>
                </a:lnTo>
                <a:lnTo>
                  <a:pt x="1334" y="1817"/>
                </a:lnTo>
                <a:lnTo>
                  <a:pt x="1334" y="1678"/>
                </a:lnTo>
                <a:lnTo>
                  <a:pt x="1343" y="1680"/>
                </a:lnTo>
                <a:lnTo>
                  <a:pt x="1356" y="1684"/>
                </a:lnTo>
                <a:lnTo>
                  <a:pt x="1375" y="1688"/>
                </a:lnTo>
                <a:lnTo>
                  <a:pt x="1397" y="1693"/>
                </a:lnTo>
                <a:lnTo>
                  <a:pt x="1422" y="1697"/>
                </a:lnTo>
                <a:lnTo>
                  <a:pt x="1448" y="1700"/>
                </a:lnTo>
                <a:lnTo>
                  <a:pt x="1477" y="1701"/>
                </a:lnTo>
                <a:lnTo>
                  <a:pt x="1507" y="1699"/>
                </a:lnTo>
                <a:lnTo>
                  <a:pt x="1531" y="1696"/>
                </a:lnTo>
                <a:lnTo>
                  <a:pt x="1552" y="1690"/>
                </a:lnTo>
                <a:lnTo>
                  <a:pt x="1568" y="1681"/>
                </a:lnTo>
                <a:lnTo>
                  <a:pt x="1578" y="1671"/>
                </a:lnTo>
                <a:lnTo>
                  <a:pt x="1585" y="1658"/>
                </a:lnTo>
                <a:lnTo>
                  <a:pt x="1587" y="1644"/>
                </a:lnTo>
                <a:lnTo>
                  <a:pt x="1585" y="1629"/>
                </a:lnTo>
                <a:lnTo>
                  <a:pt x="1578" y="1618"/>
                </a:lnTo>
                <a:lnTo>
                  <a:pt x="1567" y="1607"/>
                </a:lnTo>
                <a:lnTo>
                  <a:pt x="1553" y="1598"/>
                </a:lnTo>
                <a:lnTo>
                  <a:pt x="1537" y="1590"/>
                </a:lnTo>
                <a:lnTo>
                  <a:pt x="1520" y="1584"/>
                </a:lnTo>
                <a:lnTo>
                  <a:pt x="1509" y="1581"/>
                </a:lnTo>
                <a:lnTo>
                  <a:pt x="1498" y="1577"/>
                </a:lnTo>
                <a:lnTo>
                  <a:pt x="1487" y="1574"/>
                </a:lnTo>
                <a:lnTo>
                  <a:pt x="1462" y="1565"/>
                </a:lnTo>
                <a:lnTo>
                  <a:pt x="1439" y="1555"/>
                </a:lnTo>
                <a:lnTo>
                  <a:pt x="1416" y="1542"/>
                </a:lnTo>
                <a:lnTo>
                  <a:pt x="1396" y="1528"/>
                </a:lnTo>
                <a:lnTo>
                  <a:pt x="1378" y="1512"/>
                </a:lnTo>
                <a:lnTo>
                  <a:pt x="1363" y="1494"/>
                </a:lnTo>
                <a:lnTo>
                  <a:pt x="1350" y="1473"/>
                </a:lnTo>
                <a:lnTo>
                  <a:pt x="1341" y="1451"/>
                </a:lnTo>
                <a:lnTo>
                  <a:pt x="1334" y="1425"/>
                </a:lnTo>
                <a:lnTo>
                  <a:pt x="1332" y="1396"/>
                </a:lnTo>
                <a:lnTo>
                  <a:pt x="1334" y="1364"/>
                </a:lnTo>
                <a:lnTo>
                  <a:pt x="1342" y="1333"/>
                </a:lnTo>
                <a:lnTo>
                  <a:pt x="1354" y="1306"/>
                </a:lnTo>
                <a:lnTo>
                  <a:pt x="1371" y="1281"/>
                </a:lnTo>
                <a:lnTo>
                  <a:pt x="1392" y="1259"/>
                </a:lnTo>
                <a:lnTo>
                  <a:pt x="1417" y="1241"/>
                </a:lnTo>
                <a:lnTo>
                  <a:pt x="1446" y="1227"/>
                </a:lnTo>
                <a:lnTo>
                  <a:pt x="1479" y="1216"/>
                </a:lnTo>
                <a:lnTo>
                  <a:pt x="1515" y="1210"/>
                </a:lnTo>
                <a:lnTo>
                  <a:pt x="1556" y="1208"/>
                </a:lnTo>
                <a:close/>
                <a:moveTo>
                  <a:pt x="3381" y="493"/>
                </a:moveTo>
                <a:lnTo>
                  <a:pt x="3400" y="496"/>
                </a:lnTo>
                <a:lnTo>
                  <a:pt x="3418" y="503"/>
                </a:lnTo>
                <a:lnTo>
                  <a:pt x="3434" y="515"/>
                </a:lnTo>
                <a:lnTo>
                  <a:pt x="3446" y="531"/>
                </a:lnTo>
                <a:lnTo>
                  <a:pt x="3453" y="548"/>
                </a:lnTo>
                <a:lnTo>
                  <a:pt x="3456" y="569"/>
                </a:lnTo>
                <a:lnTo>
                  <a:pt x="3456" y="727"/>
                </a:lnTo>
                <a:lnTo>
                  <a:pt x="3453" y="748"/>
                </a:lnTo>
                <a:lnTo>
                  <a:pt x="3446" y="766"/>
                </a:lnTo>
                <a:lnTo>
                  <a:pt x="3434" y="780"/>
                </a:lnTo>
                <a:lnTo>
                  <a:pt x="3418" y="793"/>
                </a:lnTo>
                <a:lnTo>
                  <a:pt x="3400" y="801"/>
                </a:lnTo>
                <a:lnTo>
                  <a:pt x="3381" y="803"/>
                </a:lnTo>
                <a:lnTo>
                  <a:pt x="3361" y="801"/>
                </a:lnTo>
                <a:lnTo>
                  <a:pt x="3343" y="793"/>
                </a:lnTo>
                <a:lnTo>
                  <a:pt x="3328" y="780"/>
                </a:lnTo>
                <a:lnTo>
                  <a:pt x="3316" y="766"/>
                </a:lnTo>
                <a:lnTo>
                  <a:pt x="3308" y="748"/>
                </a:lnTo>
                <a:lnTo>
                  <a:pt x="3306" y="727"/>
                </a:lnTo>
                <a:lnTo>
                  <a:pt x="3306" y="569"/>
                </a:lnTo>
                <a:lnTo>
                  <a:pt x="3308" y="548"/>
                </a:lnTo>
                <a:lnTo>
                  <a:pt x="3316" y="531"/>
                </a:lnTo>
                <a:lnTo>
                  <a:pt x="3328" y="515"/>
                </a:lnTo>
                <a:lnTo>
                  <a:pt x="3343" y="503"/>
                </a:lnTo>
                <a:lnTo>
                  <a:pt x="3361" y="496"/>
                </a:lnTo>
                <a:lnTo>
                  <a:pt x="3381" y="493"/>
                </a:lnTo>
                <a:close/>
                <a:moveTo>
                  <a:pt x="1728" y="493"/>
                </a:moveTo>
                <a:lnTo>
                  <a:pt x="1748" y="496"/>
                </a:lnTo>
                <a:lnTo>
                  <a:pt x="1766" y="503"/>
                </a:lnTo>
                <a:lnTo>
                  <a:pt x="1781" y="515"/>
                </a:lnTo>
                <a:lnTo>
                  <a:pt x="1793" y="531"/>
                </a:lnTo>
                <a:lnTo>
                  <a:pt x="1800" y="548"/>
                </a:lnTo>
                <a:lnTo>
                  <a:pt x="1803" y="569"/>
                </a:lnTo>
                <a:lnTo>
                  <a:pt x="1803" y="727"/>
                </a:lnTo>
                <a:lnTo>
                  <a:pt x="1800" y="748"/>
                </a:lnTo>
                <a:lnTo>
                  <a:pt x="1793" y="766"/>
                </a:lnTo>
                <a:lnTo>
                  <a:pt x="1781" y="780"/>
                </a:lnTo>
                <a:lnTo>
                  <a:pt x="1766" y="793"/>
                </a:lnTo>
                <a:lnTo>
                  <a:pt x="1748" y="801"/>
                </a:lnTo>
                <a:lnTo>
                  <a:pt x="1728" y="803"/>
                </a:lnTo>
                <a:lnTo>
                  <a:pt x="1708" y="801"/>
                </a:lnTo>
                <a:lnTo>
                  <a:pt x="1690" y="793"/>
                </a:lnTo>
                <a:lnTo>
                  <a:pt x="1675" y="780"/>
                </a:lnTo>
                <a:lnTo>
                  <a:pt x="1663" y="766"/>
                </a:lnTo>
                <a:lnTo>
                  <a:pt x="1656" y="748"/>
                </a:lnTo>
                <a:lnTo>
                  <a:pt x="1653" y="727"/>
                </a:lnTo>
                <a:lnTo>
                  <a:pt x="1653" y="569"/>
                </a:lnTo>
                <a:lnTo>
                  <a:pt x="1656" y="548"/>
                </a:lnTo>
                <a:lnTo>
                  <a:pt x="1663" y="531"/>
                </a:lnTo>
                <a:lnTo>
                  <a:pt x="1675" y="515"/>
                </a:lnTo>
                <a:lnTo>
                  <a:pt x="1690" y="503"/>
                </a:lnTo>
                <a:lnTo>
                  <a:pt x="1708" y="496"/>
                </a:lnTo>
                <a:lnTo>
                  <a:pt x="1728" y="493"/>
                </a:lnTo>
                <a:close/>
                <a:moveTo>
                  <a:pt x="75" y="493"/>
                </a:moveTo>
                <a:lnTo>
                  <a:pt x="95" y="496"/>
                </a:lnTo>
                <a:lnTo>
                  <a:pt x="113" y="503"/>
                </a:lnTo>
                <a:lnTo>
                  <a:pt x="129" y="515"/>
                </a:lnTo>
                <a:lnTo>
                  <a:pt x="140" y="531"/>
                </a:lnTo>
                <a:lnTo>
                  <a:pt x="148" y="548"/>
                </a:lnTo>
                <a:lnTo>
                  <a:pt x="151" y="569"/>
                </a:lnTo>
                <a:lnTo>
                  <a:pt x="151" y="727"/>
                </a:lnTo>
                <a:lnTo>
                  <a:pt x="148" y="748"/>
                </a:lnTo>
                <a:lnTo>
                  <a:pt x="140" y="766"/>
                </a:lnTo>
                <a:lnTo>
                  <a:pt x="129" y="780"/>
                </a:lnTo>
                <a:lnTo>
                  <a:pt x="113" y="793"/>
                </a:lnTo>
                <a:lnTo>
                  <a:pt x="95" y="801"/>
                </a:lnTo>
                <a:lnTo>
                  <a:pt x="75" y="803"/>
                </a:lnTo>
                <a:lnTo>
                  <a:pt x="56" y="801"/>
                </a:lnTo>
                <a:lnTo>
                  <a:pt x="38" y="793"/>
                </a:lnTo>
                <a:lnTo>
                  <a:pt x="22" y="780"/>
                </a:lnTo>
                <a:lnTo>
                  <a:pt x="10" y="766"/>
                </a:lnTo>
                <a:lnTo>
                  <a:pt x="3" y="748"/>
                </a:lnTo>
                <a:lnTo>
                  <a:pt x="0" y="727"/>
                </a:lnTo>
                <a:lnTo>
                  <a:pt x="0" y="569"/>
                </a:lnTo>
                <a:lnTo>
                  <a:pt x="3" y="548"/>
                </a:lnTo>
                <a:lnTo>
                  <a:pt x="10" y="531"/>
                </a:lnTo>
                <a:lnTo>
                  <a:pt x="22" y="515"/>
                </a:lnTo>
                <a:lnTo>
                  <a:pt x="38" y="503"/>
                </a:lnTo>
                <a:lnTo>
                  <a:pt x="56" y="496"/>
                </a:lnTo>
                <a:lnTo>
                  <a:pt x="75" y="493"/>
                </a:lnTo>
                <a:close/>
                <a:moveTo>
                  <a:pt x="2968" y="285"/>
                </a:moveTo>
                <a:lnTo>
                  <a:pt x="2988" y="287"/>
                </a:lnTo>
                <a:lnTo>
                  <a:pt x="3006" y="295"/>
                </a:lnTo>
                <a:lnTo>
                  <a:pt x="3021" y="307"/>
                </a:lnTo>
                <a:lnTo>
                  <a:pt x="3033" y="322"/>
                </a:lnTo>
                <a:lnTo>
                  <a:pt x="3040" y="340"/>
                </a:lnTo>
                <a:lnTo>
                  <a:pt x="3043" y="360"/>
                </a:lnTo>
                <a:lnTo>
                  <a:pt x="3043" y="727"/>
                </a:lnTo>
                <a:lnTo>
                  <a:pt x="3040" y="748"/>
                </a:lnTo>
                <a:lnTo>
                  <a:pt x="3033" y="766"/>
                </a:lnTo>
                <a:lnTo>
                  <a:pt x="3021" y="780"/>
                </a:lnTo>
                <a:lnTo>
                  <a:pt x="3006" y="793"/>
                </a:lnTo>
                <a:lnTo>
                  <a:pt x="2988" y="801"/>
                </a:lnTo>
                <a:lnTo>
                  <a:pt x="2968" y="803"/>
                </a:lnTo>
                <a:lnTo>
                  <a:pt x="2947" y="801"/>
                </a:lnTo>
                <a:lnTo>
                  <a:pt x="2929" y="793"/>
                </a:lnTo>
                <a:lnTo>
                  <a:pt x="2915" y="780"/>
                </a:lnTo>
                <a:lnTo>
                  <a:pt x="2903" y="766"/>
                </a:lnTo>
                <a:lnTo>
                  <a:pt x="2895" y="748"/>
                </a:lnTo>
                <a:lnTo>
                  <a:pt x="2893" y="727"/>
                </a:lnTo>
                <a:lnTo>
                  <a:pt x="2893" y="360"/>
                </a:lnTo>
                <a:lnTo>
                  <a:pt x="2895" y="340"/>
                </a:lnTo>
                <a:lnTo>
                  <a:pt x="2903" y="322"/>
                </a:lnTo>
                <a:lnTo>
                  <a:pt x="2915" y="307"/>
                </a:lnTo>
                <a:lnTo>
                  <a:pt x="2929" y="295"/>
                </a:lnTo>
                <a:lnTo>
                  <a:pt x="2947" y="287"/>
                </a:lnTo>
                <a:lnTo>
                  <a:pt x="2968" y="285"/>
                </a:lnTo>
                <a:close/>
                <a:moveTo>
                  <a:pt x="2142" y="285"/>
                </a:moveTo>
                <a:lnTo>
                  <a:pt x="2162" y="287"/>
                </a:lnTo>
                <a:lnTo>
                  <a:pt x="2179" y="295"/>
                </a:lnTo>
                <a:lnTo>
                  <a:pt x="2194" y="307"/>
                </a:lnTo>
                <a:lnTo>
                  <a:pt x="2207" y="322"/>
                </a:lnTo>
                <a:lnTo>
                  <a:pt x="2214" y="340"/>
                </a:lnTo>
                <a:lnTo>
                  <a:pt x="2216" y="360"/>
                </a:lnTo>
                <a:lnTo>
                  <a:pt x="2216" y="727"/>
                </a:lnTo>
                <a:lnTo>
                  <a:pt x="2214" y="748"/>
                </a:lnTo>
                <a:lnTo>
                  <a:pt x="2207" y="766"/>
                </a:lnTo>
                <a:lnTo>
                  <a:pt x="2194" y="780"/>
                </a:lnTo>
                <a:lnTo>
                  <a:pt x="2179" y="793"/>
                </a:lnTo>
                <a:lnTo>
                  <a:pt x="2162" y="801"/>
                </a:lnTo>
                <a:lnTo>
                  <a:pt x="2142" y="803"/>
                </a:lnTo>
                <a:lnTo>
                  <a:pt x="2122" y="801"/>
                </a:lnTo>
                <a:lnTo>
                  <a:pt x="2104" y="793"/>
                </a:lnTo>
                <a:lnTo>
                  <a:pt x="2088" y="780"/>
                </a:lnTo>
                <a:lnTo>
                  <a:pt x="2077" y="766"/>
                </a:lnTo>
                <a:lnTo>
                  <a:pt x="2069" y="748"/>
                </a:lnTo>
                <a:lnTo>
                  <a:pt x="2066" y="727"/>
                </a:lnTo>
                <a:lnTo>
                  <a:pt x="2066" y="360"/>
                </a:lnTo>
                <a:lnTo>
                  <a:pt x="2069" y="340"/>
                </a:lnTo>
                <a:lnTo>
                  <a:pt x="2077" y="322"/>
                </a:lnTo>
                <a:lnTo>
                  <a:pt x="2088" y="307"/>
                </a:lnTo>
                <a:lnTo>
                  <a:pt x="2104" y="295"/>
                </a:lnTo>
                <a:lnTo>
                  <a:pt x="2122" y="287"/>
                </a:lnTo>
                <a:lnTo>
                  <a:pt x="2142" y="285"/>
                </a:lnTo>
                <a:close/>
                <a:moveTo>
                  <a:pt x="1315" y="285"/>
                </a:moveTo>
                <a:lnTo>
                  <a:pt x="1335" y="287"/>
                </a:lnTo>
                <a:lnTo>
                  <a:pt x="1353" y="295"/>
                </a:lnTo>
                <a:lnTo>
                  <a:pt x="1368" y="307"/>
                </a:lnTo>
                <a:lnTo>
                  <a:pt x="1380" y="322"/>
                </a:lnTo>
                <a:lnTo>
                  <a:pt x="1388" y="340"/>
                </a:lnTo>
                <a:lnTo>
                  <a:pt x="1390" y="360"/>
                </a:lnTo>
                <a:lnTo>
                  <a:pt x="1390" y="727"/>
                </a:lnTo>
                <a:lnTo>
                  <a:pt x="1388" y="748"/>
                </a:lnTo>
                <a:lnTo>
                  <a:pt x="1380" y="766"/>
                </a:lnTo>
                <a:lnTo>
                  <a:pt x="1368" y="780"/>
                </a:lnTo>
                <a:lnTo>
                  <a:pt x="1353" y="793"/>
                </a:lnTo>
                <a:lnTo>
                  <a:pt x="1335" y="801"/>
                </a:lnTo>
                <a:lnTo>
                  <a:pt x="1315" y="803"/>
                </a:lnTo>
                <a:lnTo>
                  <a:pt x="1295" y="801"/>
                </a:lnTo>
                <a:lnTo>
                  <a:pt x="1277" y="793"/>
                </a:lnTo>
                <a:lnTo>
                  <a:pt x="1262" y="780"/>
                </a:lnTo>
                <a:lnTo>
                  <a:pt x="1250" y="766"/>
                </a:lnTo>
                <a:lnTo>
                  <a:pt x="1242" y="748"/>
                </a:lnTo>
                <a:lnTo>
                  <a:pt x="1240" y="727"/>
                </a:lnTo>
                <a:lnTo>
                  <a:pt x="1240" y="360"/>
                </a:lnTo>
                <a:lnTo>
                  <a:pt x="1242" y="340"/>
                </a:lnTo>
                <a:lnTo>
                  <a:pt x="1250" y="322"/>
                </a:lnTo>
                <a:lnTo>
                  <a:pt x="1262" y="307"/>
                </a:lnTo>
                <a:lnTo>
                  <a:pt x="1277" y="295"/>
                </a:lnTo>
                <a:lnTo>
                  <a:pt x="1295" y="287"/>
                </a:lnTo>
                <a:lnTo>
                  <a:pt x="1315" y="285"/>
                </a:lnTo>
                <a:close/>
                <a:moveTo>
                  <a:pt x="488" y="285"/>
                </a:moveTo>
                <a:lnTo>
                  <a:pt x="508" y="287"/>
                </a:lnTo>
                <a:lnTo>
                  <a:pt x="527" y="295"/>
                </a:lnTo>
                <a:lnTo>
                  <a:pt x="541" y="307"/>
                </a:lnTo>
                <a:lnTo>
                  <a:pt x="553" y="322"/>
                </a:lnTo>
                <a:lnTo>
                  <a:pt x="561" y="340"/>
                </a:lnTo>
                <a:lnTo>
                  <a:pt x="563" y="360"/>
                </a:lnTo>
                <a:lnTo>
                  <a:pt x="563" y="727"/>
                </a:lnTo>
                <a:lnTo>
                  <a:pt x="561" y="748"/>
                </a:lnTo>
                <a:lnTo>
                  <a:pt x="553" y="766"/>
                </a:lnTo>
                <a:lnTo>
                  <a:pt x="541" y="780"/>
                </a:lnTo>
                <a:lnTo>
                  <a:pt x="527" y="793"/>
                </a:lnTo>
                <a:lnTo>
                  <a:pt x="508" y="801"/>
                </a:lnTo>
                <a:lnTo>
                  <a:pt x="488" y="803"/>
                </a:lnTo>
                <a:lnTo>
                  <a:pt x="468" y="801"/>
                </a:lnTo>
                <a:lnTo>
                  <a:pt x="450" y="793"/>
                </a:lnTo>
                <a:lnTo>
                  <a:pt x="436" y="780"/>
                </a:lnTo>
                <a:lnTo>
                  <a:pt x="423" y="766"/>
                </a:lnTo>
                <a:lnTo>
                  <a:pt x="416" y="748"/>
                </a:lnTo>
                <a:lnTo>
                  <a:pt x="414" y="727"/>
                </a:lnTo>
                <a:lnTo>
                  <a:pt x="414" y="360"/>
                </a:lnTo>
                <a:lnTo>
                  <a:pt x="416" y="340"/>
                </a:lnTo>
                <a:lnTo>
                  <a:pt x="423" y="322"/>
                </a:lnTo>
                <a:lnTo>
                  <a:pt x="436" y="307"/>
                </a:lnTo>
                <a:lnTo>
                  <a:pt x="450" y="295"/>
                </a:lnTo>
                <a:lnTo>
                  <a:pt x="468" y="287"/>
                </a:lnTo>
                <a:lnTo>
                  <a:pt x="488" y="285"/>
                </a:lnTo>
                <a:close/>
                <a:moveTo>
                  <a:pt x="2555" y="0"/>
                </a:moveTo>
                <a:lnTo>
                  <a:pt x="2575" y="2"/>
                </a:lnTo>
                <a:lnTo>
                  <a:pt x="2593" y="10"/>
                </a:lnTo>
                <a:lnTo>
                  <a:pt x="2608" y="22"/>
                </a:lnTo>
                <a:lnTo>
                  <a:pt x="2619" y="37"/>
                </a:lnTo>
                <a:lnTo>
                  <a:pt x="2628" y="55"/>
                </a:lnTo>
                <a:lnTo>
                  <a:pt x="2630" y="75"/>
                </a:lnTo>
                <a:lnTo>
                  <a:pt x="2630" y="879"/>
                </a:lnTo>
                <a:lnTo>
                  <a:pt x="2628" y="899"/>
                </a:lnTo>
                <a:lnTo>
                  <a:pt x="2619" y="917"/>
                </a:lnTo>
                <a:lnTo>
                  <a:pt x="2608" y="931"/>
                </a:lnTo>
                <a:lnTo>
                  <a:pt x="2593" y="944"/>
                </a:lnTo>
                <a:lnTo>
                  <a:pt x="2575" y="951"/>
                </a:lnTo>
                <a:lnTo>
                  <a:pt x="2555" y="953"/>
                </a:lnTo>
                <a:lnTo>
                  <a:pt x="2535" y="951"/>
                </a:lnTo>
                <a:lnTo>
                  <a:pt x="2517" y="944"/>
                </a:lnTo>
                <a:lnTo>
                  <a:pt x="2502" y="931"/>
                </a:lnTo>
                <a:lnTo>
                  <a:pt x="2490" y="917"/>
                </a:lnTo>
                <a:lnTo>
                  <a:pt x="2483" y="899"/>
                </a:lnTo>
                <a:lnTo>
                  <a:pt x="2480" y="879"/>
                </a:lnTo>
                <a:lnTo>
                  <a:pt x="2480" y="75"/>
                </a:lnTo>
                <a:lnTo>
                  <a:pt x="2483" y="55"/>
                </a:lnTo>
                <a:lnTo>
                  <a:pt x="2490" y="37"/>
                </a:lnTo>
                <a:lnTo>
                  <a:pt x="2502" y="22"/>
                </a:lnTo>
                <a:lnTo>
                  <a:pt x="2517" y="10"/>
                </a:lnTo>
                <a:lnTo>
                  <a:pt x="2535" y="2"/>
                </a:lnTo>
                <a:lnTo>
                  <a:pt x="2555" y="0"/>
                </a:lnTo>
                <a:close/>
                <a:moveTo>
                  <a:pt x="902" y="0"/>
                </a:moveTo>
                <a:lnTo>
                  <a:pt x="922" y="2"/>
                </a:lnTo>
                <a:lnTo>
                  <a:pt x="939" y="10"/>
                </a:lnTo>
                <a:lnTo>
                  <a:pt x="955" y="22"/>
                </a:lnTo>
                <a:lnTo>
                  <a:pt x="967" y="37"/>
                </a:lnTo>
                <a:lnTo>
                  <a:pt x="974" y="55"/>
                </a:lnTo>
                <a:lnTo>
                  <a:pt x="977" y="75"/>
                </a:lnTo>
                <a:lnTo>
                  <a:pt x="977" y="879"/>
                </a:lnTo>
                <a:lnTo>
                  <a:pt x="974" y="899"/>
                </a:lnTo>
                <a:lnTo>
                  <a:pt x="967" y="917"/>
                </a:lnTo>
                <a:lnTo>
                  <a:pt x="955" y="931"/>
                </a:lnTo>
                <a:lnTo>
                  <a:pt x="939" y="944"/>
                </a:lnTo>
                <a:lnTo>
                  <a:pt x="922" y="951"/>
                </a:lnTo>
                <a:lnTo>
                  <a:pt x="902" y="953"/>
                </a:lnTo>
                <a:lnTo>
                  <a:pt x="882" y="951"/>
                </a:lnTo>
                <a:lnTo>
                  <a:pt x="864" y="944"/>
                </a:lnTo>
                <a:lnTo>
                  <a:pt x="848" y="931"/>
                </a:lnTo>
                <a:lnTo>
                  <a:pt x="837" y="917"/>
                </a:lnTo>
                <a:lnTo>
                  <a:pt x="829" y="899"/>
                </a:lnTo>
                <a:lnTo>
                  <a:pt x="826" y="879"/>
                </a:lnTo>
                <a:lnTo>
                  <a:pt x="826" y="75"/>
                </a:lnTo>
                <a:lnTo>
                  <a:pt x="829" y="55"/>
                </a:lnTo>
                <a:lnTo>
                  <a:pt x="837" y="37"/>
                </a:lnTo>
                <a:lnTo>
                  <a:pt x="848" y="22"/>
                </a:lnTo>
                <a:lnTo>
                  <a:pt x="864" y="10"/>
                </a:lnTo>
                <a:lnTo>
                  <a:pt x="882" y="2"/>
                </a:lnTo>
                <a:lnTo>
                  <a:pt x="902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schemeClr val="bg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229423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ulle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462301" y="1201738"/>
            <a:ext cx="8277344" cy="3389312"/>
          </a:xfrm>
          <a:prstGeom prst="rect">
            <a:avLst/>
          </a:prstGeom>
        </p:spPr>
        <p:txBody>
          <a:bodyPr lIns="91420" tIns="45710" rIns="91420" bIns="45710">
            <a:noAutofit/>
          </a:bodyPr>
          <a:lstStyle>
            <a:lvl1pPr marL="228600" indent="-171450">
              <a:lnSpc>
                <a:spcPct val="95000"/>
              </a:lnSpc>
              <a:spcBef>
                <a:spcPts val="1110"/>
              </a:spcBef>
              <a:buClr>
                <a:schemeClr val="tx1"/>
              </a:buClr>
              <a:buSzPct val="80000"/>
              <a:buFont typeface="Arial"/>
              <a:buChar char="•"/>
              <a:defRPr sz="2000" b="0" i="0">
                <a:solidFill>
                  <a:schemeClr val="tx1"/>
                </a:solidFill>
                <a:latin typeface="+mn-lt"/>
                <a:ea typeface="CiscoSansTT Thin" charset="0"/>
                <a:cs typeface="CiscoSansTT Thin" charset="0"/>
              </a:defRPr>
            </a:lvl1pPr>
            <a:lvl2pPr marL="457200" indent="-165100">
              <a:lnSpc>
                <a:spcPct val="95000"/>
              </a:lnSpc>
              <a:spcBef>
                <a:spcPts val="450"/>
              </a:spcBef>
              <a:buClr>
                <a:schemeClr val="tx1"/>
              </a:buClr>
              <a:buSzPct val="80000"/>
              <a:buFont typeface="Arial"/>
              <a:buChar char="•"/>
              <a:defRPr sz="1800" b="0" i="0">
                <a:solidFill>
                  <a:schemeClr val="tx1"/>
                </a:solidFill>
                <a:latin typeface="+mn-lt"/>
                <a:ea typeface="CiscoSansTT Thin" charset="0"/>
                <a:cs typeface="CiscoSansTT Thin" charset="0"/>
              </a:defRPr>
            </a:lvl2pPr>
            <a:lvl3pPr marL="685800" indent="-109538">
              <a:buClr>
                <a:schemeClr val="tx1"/>
              </a:buClr>
              <a:buSzPct val="80000"/>
              <a:buFont typeface="Arial"/>
              <a:buChar char="•"/>
              <a:defRPr sz="1600" b="0" i="0">
                <a:solidFill>
                  <a:schemeClr val="tx1"/>
                </a:solidFill>
                <a:latin typeface="+mn-lt"/>
                <a:ea typeface="CiscoSansTT Thin" charset="0"/>
                <a:cs typeface="CiscoSansTT Thin" charset="0"/>
              </a:defRPr>
            </a:lvl3pPr>
            <a:lvl4pPr marL="911035" indent="-171415">
              <a:buClr>
                <a:schemeClr val="tx1"/>
              </a:buClr>
              <a:buSzPct val="80000"/>
              <a:buFont typeface="Arial"/>
              <a:buChar char="•"/>
              <a:defRPr sz="1400" b="0" i="0">
                <a:solidFill>
                  <a:schemeClr val="tx1"/>
                </a:solidFill>
                <a:latin typeface="+mn-lt"/>
                <a:ea typeface="CiscoSansTT Thin" charset="0"/>
                <a:cs typeface="CiscoSansTT Thin" charset="0"/>
              </a:defRPr>
            </a:lvl4pPr>
            <a:lvl5pPr marL="1082450" indent="-168240">
              <a:buClr>
                <a:schemeClr val="tx1"/>
              </a:buClr>
              <a:buSzPct val="80000"/>
              <a:buFont typeface="Arial"/>
              <a:buChar char="•"/>
              <a:defRPr sz="1200" b="0" i="0">
                <a:solidFill>
                  <a:schemeClr val="tx1"/>
                </a:solidFill>
                <a:latin typeface="+mn-lt"/>
                <a:ea typeface="CiscoSansTT Thin" charset="0"/>
                <a:cs typeface="CiscoSansTT Thin" charset="0"/>
              </a:defRPr>
            </a:lvl5pPr>
          </a:lstStyle>
          <a:p>
            <a:pPr lvl="0"/>
            <a:r>
              <a:rPr lang="en-GB" dirty="0"/>
              <a:t>First level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US" dirty="0"/>
          </a:p>
        </p:txBody>
      </p:sp>
      <p:sp>
        <p:nvSpPr>
          <p:cNvPr id="6" name="Title Placeholder 5"/>
          <p:cNvSpPr>
            <a:spLocks noGrp="1"/>
          </p:cNvSpPr>
          <p:nvPr>
            <p:ph type="title"/>
          </p:nvPr>
        </p:nvSpPr>
        <p:spPr bwMode="auto">
          <a:xfrm>
            <a:off x="437766" y="341313"/>
            <a:ext cx="8345488" cy="731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24" tIns="45712" rIns="91424" bIns="45712" numCol="1" anchor="ctr" anchorCtr="0" compatLnSpc="1">
            <a:prstTxWarp prst="textNoShape">
              <a:avLst/>
            </a:prstTxWarp>
          </a:bodyPr>
          <a:lstStyle>
            <a:lvl1pPr>
              <a:defRPr sz="28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smtClean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164433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ullet_Heavy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533399" y="1205898"/>
            <a:ext cx="3886200" cy="3083094"/>
          </a:xfrm>
          <a:prstGeom prst="rect">
            <a:avLst/>
          </a:prstGeom>
        </p:spPr>
        <p:txBody>
          <a:bodyPr lIns="0" tIns="45710" rIns="0" bIns="45710">
            <a:noAutofit/>
          </a:bodyPr>
          <a:lstStyle>
            <a:lvl1pPr marL="174625" indent="-117475">
              <a:lnSpc>
                <a:spcPct val="95000"/>
              </a:lnSpc>
              <a:spcBef>
                <a:spcPts val="1110"/>
              </a:spcBef>
              <a:buClr>
                <a:schemeClr val="tx1"/>
              </a:buClr>
              <a:buSzPct val="60000"/>
              <a:buFont typeface="Arial"/>
              <a:buChar char="•"/>
              <a:defRPr sz="2000" b="0" i="0">
                <a:solidFill>
                  <a:schemeClr val="tx1"/>
                </a:solidFill>
                <a:latin typeface="+mn-lt"/>
                <a:cs typeface="CiscoSans ExtraLight"/>
              </a:defRPr>
            </a:lvl1pPr>
            <a:lvl2pPr marL="288925" indent="-114300">
              <a:lnSpc>
                <a:spcPct val="95000"/>
              </a:lnSpc>
              <a:spcBef>
                <a:spcPts val="450"/>
              </a:spcBef>
              <a:buClr>
                <a:schemeClr val="tx1"/>
              </a:buClr>
              <a:buSzPct val="60000"/>
              <a:buFont typeface="Arial"/>
              <a:buChar char="•"/>
              <a:defRPr sz="1800" b="0" i="0">
                <a:solidFill>
                  <a:schemeClr val="tx1"/>
                </a:solidFill>
                <a:latin typeface="+mn-lt"/>
                <a:cs typeface="CiscoSans ExtraLight"/>
              </a:defRPr>
            </a:lvl2pPr>
            <a:lvl3pPr marL="403225" indent="-114300">
              <a:buClr>
                <a:schemeClr val="tx1"/>
              </a:buClr>
              <a:buSzPct val="60000"/>
              <a:buFont typeface="Arial"/>
              <a:buChar char="•"/>
              <a:defRPr sz="1600" b="0" i="0">
                <a:solidFill>
                  <a:schemeClr val="tx1"/>
                </a:solidFill>
                <a:latin typeface="+mn-lt"/>
                <a:cs typeface="CiscoSans ExtraLight"/>
              </a:defRPr>
            </a:lvl3pPr>
            <a:lvl4pPr marL="517525" indent="-114300">
              <a:buClr>
                <a:schemeClr val="tx1"/>
              </a:buClr>
              <a:buSzPct val="60000"/>
              <a:buFont typeface="Arial"/>
              <a:buChar char="•"/>
              <a:defRPr sz="1400" b="0" i="0">
                <a:solidFill>
                  <a:schemeClr val="tx1"/>
                </a:solidFill>
                <a:latin typeface="+mn-lt"/>
                <a:cs typeface="CiscoSans ExtraLight"/>
              </a:defRPr>
            </a:lvl4pPr>
            <a:lvl5pPr marL="631825" indent="-114300">
              <a:buClr>
                <a:schemeClr val="tx1"/>
              </a:buClr>
              <a:buSzPct val="60000"/>
              <a:buFont typeface="Arial"/>
              <a:buChar char="•"/>
              <a:defRPr sz="1200" b="0" i="0">
                <a:solidFill>
                  <a:schemeClr val="tx1"/>
                </a:solidFill>
                <a:latin typeface="+mn-lt"/>
                <a:cs typeface="CiscoSans ExtraLight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quarter" idx="11"/>
          </p:nvPr>
        </p:nvSpPr>
        <p:spPr>
          <a:xfrm>
            <a:off x="4755866" y="1205898"/>
            <a:ext cx="3886200" cy="3083094"/>
          </a:xfrm>
          <a:prstGeom prst="rect">
            <a:avLst/>
          </a:prstGeom>
        </p:spPr>
        <p:txBody>
          <a:bodyPr lIns="0" tIns="45710" rIns="0" bIns="45710">
            <a:noAutofit/>
          </a:bodyPr>
          <a:lstStyle>
            <a:lvl1pPr marL="174625" indent="-117475">
              <a:lnSpc>
                <a:spcPct val="95000"/>
              </a:lnSpc>
              <a:spcBef>
                <a:spcPts val="1110"/>
              </a:spcBef>
              <a:buClr>
                <a:schemeClr val="tx1"/>
              </a:buClr>
              <a:buSzPct val="60000"/>
              <a:buFont typeface="Arial"/>
              <a:buChar char="•"/>
              <a:defRPr sz="2000" b="0" i="0" baseline="0">
                <a:solidFill>
                  <a:schemeClr val="tx1"/>
                </a:solidFill>
                <a:latin typeface="+mn-lt"/>
                <a:cs typeface="CiscoSans ExtraLight"/>
              </a:defRPr>
            </a:lvl1pPr>
            <a:lvl2pPr marL="288925" indent="-114300">
              <a:lnSpc>
                <a:spcPct val="95000"/>
              </a:lnSpc>
              <a:spcBef>
                <a:spcPts val="450"/>
              </a:spcBef>
              <a:buClr>
                <a:schemeClr val="tx1"/>
              </a:buClr>
              <a:buSzPct val="60000"/>
              <a:buFont typeface="Arial"/>
              <a:buChar char="•"/>
              <a:defRPr sz="1800" b="0" i="0">
                <a:solidFill>
                  <a:schemeClr val="tx1"/>
                </a:solidFill>
                <a:latin typeface="+mn-lt"/>
                <a:cs typeface="CiscoSans ExtraLight"/>
              </a:defRPr>
            </a:lvl2pPr>
            <a:lvl3pPr marL="403225" indent="-114300">
              <a:buClr>
                <a:schemeClr val="tx1"/>
              </a:buClr>
              <a:buSzPct val="60000"/>
              <a:buFont typeface="Arial"/>
              <a:buChar char="•"/>
              <a:defRPr sz="1600" b="0" i="0">
                <a:solidFill>
                  <a:schemeClr val="tx1"/>
                </a:solidFill>
                <a:latin typeface="+mn-lt"/>
                <a:cs typeface="CiscoSans ExtraLight"/>
              </a:defRPr>
            </a:lvl3pPr>
            <a:lvl4pPr marL="517525" indent="-114300">
              <a:buClr>
                <a:schemeClr val="tx1"/>
              </a:buClr>
              <a:buSzPct val="60000"/>
              <a:buFont typeface="Arial"/>
              <a:buChar char="•"/>
              <a:defRPr sz="1400" b="0" i="0">
                <a:solidFill>
                  <a:schemeClr val="tx1"/>
                </a:solidFill>
                <a:latin typeface="+mn-lt"/>
                <a:cs typeface="CiscoSans ExtraLight"/>
              </a:defRPr>
            </a:lvl4pPr>
            <a:lvl5pPr marL="631825" indent="-114300">
              <a:buClr>
                <a:schemeClr val="tx1"/>
              </a:buClr>
              <a:buSzPct val="60000"/>
              <a:buFont typeface="Arial"/>
              <a:buChar char="•"/>
              <a:defRPr sz="1200" b="0" i="0">
                <a:solidFill>
                  <a:schemeClr val="tx1"/>
                </a:solidFill>
                <a:latin typeface="+mn-lt"/>
                <a:cs typeface="CiscoSans ExtraLight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itle Placeholder 5"/>
          <p:cNvSpPr>
            <a:spLocks noGrp="1"/>
          </p:cNvSpPr>
          <p:nvPr>
            <p:ph type="title"/>
          </p:nvPr>
        </p:nvSpPr>
        <p:spPr bwMode="auto">
          <a:xfrm>
            <a:off x="437766" y="341313"/>
            <a:ext cx="8345488" cy="731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smtClean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8803053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ullet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Placeholder 5"/>
          <p:cNvSpPr>
            <a:spLocks noGrp="1"/>
          </p:cNvSpPr>
          <p:nvPr>
            <p:ph type="title"/>
          </p:nvPr>
        </p:nvSpPr>
        <p:spPr bwMode="auto">
          <a:xfrm>
            <a:off x="437766" y="341313"/>
            <a:ext cx="8345488" cy="731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24" tIns="45712" rIns="91424" bIns="45712" numCol="1" anchor="ctr" anchorCtr="0" compatLnSpc="1">
            <a:prstTxWarp prst="textNoShape">
              <a:avLst/>
            </a:prstTxWarp>
          </a:bodyPr>
          <a:lstStyle>
            <a:lvl1pPr>
              <a:defRPr sz="28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smtClean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9672446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5448923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able Placeholder 11"/>
          <p:cNvSpPr>
            <a:spLocks noGrp="1"/>
          </p:cNvSpPr>
          <p:nvPr>
            <p:ph type="tbl" sz="quarter" idx="12"/>
          </p:nvPr>
        </p:nvSpPr>
        <p:spPr>
          <a:xfrm>
            <a:off x="533400" y="1347788"/>
            <a:ext cx="8115300" cy="2658728"/>
          </a:xfrm>
          <a:prstGeom prst="rect">
            <a:avLst/>
          </a:prstGeom>
        </p:spPr>
        <p:txBody>
          <a:bodyPr lIns="91420" tIns="45710" rIns="91420" bIns="45710">
            <a:noAutofit/>
          </a:bodyPr>
          <a:lstStyle>
            <a:lvl1pPr marL="0" indent="0" algn="ctr">
              <a:buNone/>
              <a:defRPr sz="200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noProof="0" smtClean="0"/>
              <a:t>Click icon to add table</a:t>
            </a:r>
            <a:endParaRPr lang="en-GB" noProof="0" dirty="0"/>
          </a:p>
        </p:txBody>
      </p:sp>
      <p:sp>
        <p:nvSpPr>
          <p:cNvPr id="6" name="Text Placeholder 9"/>
          <p:cNvSpPr>
            <a:spLocks noGrp="1"/>
          </p:cNvSpPr>
          <p:nvPr>
            <p:ph type="body" sz="quarter" idx="11"/>
          </p:nvPr>
        </p:nvSpPr>
        <p:spPr>
          <a:xfrm>
            <a:off x="437767" y="4148220"/>
            <a:ext cx="7180312" cy="326233"/>
          </a:xfrm>
          <a:prstGeom prst="rect">
            <a:avLst/>
          </a:prstGeom>
        </p:spPr>
        <p:txBody>
          <a:bodyPr wrap="square" lIns="91420" tIns="45710" rIns="91420" bIns="45710" anchor="b" anchorCtr="0">
            <a:noAutofit/>
          </a:bodyPr>
          <a:lstStyle>
            <a:lvl1pPr algn="l" defTabSz="603575">
              <a:lnSpc>
                <a:spcPct val="100000"/>
              </a:lnSpc>
              <a:spcBef>
                <a:spcPct val="50000"/>
              </a:spcBef>
              <a:buNone/>
              <a:defRPr sz="1400" b="0" i="0">
                <a:solidFill>
                  <a:schemeClr val="tx1"/>
                </a:solidFill>
                <a:latin typeface="+mn-lt"/>
                <a:cs typeface="CiscoSans ExtraLight"/>
              </a:defRPr>
            </a:lvl1pPr>
            <a:lvl2pPr>
              <a:buFont typeface="Arial" pitchFamily="34" charset="0"/>
              <a:buNone/>
              <a:defRPr sz="1100"/>
            </a:lvl2pPr>
            <a:lvl3pPr>
              <a:buFont typeface="Arial" pitchFamily="34" charset="0"/>
              <a:buNone/>
              <a:defRPr sz="1100"/>
            </a:lvl3pPr>
            <a:lvl4pPr>
              <a:buFont typeface="Arial" pitchFamily="34" charset="0"/>
              <a:buNone/>
              <a:defRPr sz="1100"/>
            </a:lvl4pPr>
            <a:lvl5pPr>
              <a:buFont typeface="Arial" pitchFamily="34" charset="0"/>
              <a:buNone/>
              <a:defRPr sz="11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itle Placeholder 5"/>
          <p:cNvSpPr>
            <a:spLocks noGrp="1"/>
          </p:cNvSpPr>
          <p:nvPr>
            <p:ph type="title"/>
          </p:nvPr>
        </p:nvSpPr>
        <p:spPr bwMode="auto">
          <a:xfrm>
            <a:off x="437766" y="341313"/>
            <a:ext cx="8345488" cy="731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smtClean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5456341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hart Placeholder 2"/>
          <p:cNvSpPr>
            <a:spLocks noGrp="1"/>
          </p:cNvSpPr>
          <p:nvPr>
            <p:ph type="chart" sz="quarter" idx="10"/>
          </p:nvPr>
        </p:nvSpPr>
        <p:spPr>
          <a:xfrm>
            <a:off x="533400" y="1201738"/>
            <a:ext cx="8115300" cy="2808287"/>
          </a:xfrm>
          <a:prstGeom prst="rect">
            <a:avLst/>
          </a:prstGeom>
        </p:spPr>
        <p:txBody>
          <a:bodyPr vert="horz" lIns="91420" tIns="45710" rIns="91420" bIns="45710">
            <a:noAutofit/>
          </a:bodyPr>
          <a:lstStyle>
            <a:lvl1pPr marL="0" indent="0" algn="ctr">
              <a:buNone/>
              <a:defRPr sz="2000" b="0" i="0">
                <a:solidFill>
                  <a:schemeClr val="tx1"/>
                </a:solidFill>
                <a:latin typeface="+mn-lt"/>
                <a:cs typeface="CiscoSans ExtraLight"/>
              </a:defRPr>
            </a:lvl1pPr>
          </a:lstStyle>
          <a:p>
            <a:pPr lvl="0"/>
            <a:r>
              <a:rPr lang="en-US" noProof="0" smtClean="0"/>
              <a:t>Click icon to add chart</a:t>
            </a:r>
            <a:endParaRPr lang="en-US" noProof="0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1"/>
          </p:nvPr>
        </p:nvSpPr>
        <p:spPr>
          <a:xfrm>
            <a:off x="437767" y="4148220"/>
            <a:ext cx="7180312" cy="326233"/>
          </a:xfrm>
          <a:prstGeom prst="rect">
            <a:avLst/>
          </a:prstGeom>
        </p:spPr>
        <p:txBody>
          <a:bodyPr wrap="square" lIns="91420" tIns="45710" rIns="91420" bIns="45710" anchor="b" anchorCtr="0">
            <a:noAutofit/>
          </a:bodyPr>
          <a:lstStyle>
            <a:lvl1pPr algn="l" defTabSz="603575">
              <a:lnSpc>
                <a:spcPct val="100000"/>
              </a:lnSpc>
              <a:spcBef>
                <a:spcPct val="50000"/>
              </a:spcBef>
              <a:buNone/>
              <a:defRPr sz="1400" b="0" i="0">
                <a:solidFill>
                  <a:schemeClr val="tx1"/>
                </a:solidFill>
                <a:latin typeface="+mn-lt"/>
                <a:cs typeface="CiscoSans ExtraLight"/>
              </a:defRPr>
            </a:lvl1pPr>
            <a:lvl2pPr>
              <a:buFont typeface="Arial" pitchFamily="34" charset="0"/>
              <a:buNone/>
              <a:defRPr sz="1100"/>
            </a:lvl2pPr>
            <a:lvl3pPr>
              <a:buFont typeface="Arial" pitchFamily="34" charset="0"/>
              <a:buNone/>
              <a:defRPr sz="1100"/>
            </a:lvl3pPr>
            <a:lvl4pPr>
              <a:buFont typeface="Arial" pitchFamily="34" charset="0"/>
              <a:buNone/>
              <a:defRPr sz="1100"/>
            </a:lvl4pPr>
            <a:lvl5pPr>
              <a:buFont typeface="Arial" pitchFamily="34" charset="0"/>
              <a:buNone/>
              <a:defRPr sz="11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itle Placeholder 5"/>
          <p:cNvSpPr>
            <a:spLocks noGrp="1"/>
          </p:cNvSpPr>
          <p:nvPr>
            <p:ph type="title"/>
          </p:nvPr>
        </p:nvSpPr>
        <p:spPr bwMode="auto">
          <a:xfrm>
            <a:off x="437766" y="341313"/>
            <a:ext cx="8345488" cy="731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lvl="0"/>
            <a:r>
              <a:rPr lang="en-US" smtClean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6994581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Multi_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474662" y="1347788"/>
            <a:ext cx="8280057" cy="3073946"/>
          </a:xfrm>
          <a:prstGeom prst="rect">
            <a:avLst/>
          </a:prstGeom>
        </p:spPr>
        <p:txBody>
          <a:bodyPr lIns="91420" tIns="45710" rIns="91420" bIns="45710">
            <a:noAutofit/>
          </a:bodyPr>
          <a:lstStyle>
            <a:lvl1pPr marL="285690" marR="0" indent="-285690" algn="ctr" defTabSz="457105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2000" b="0" i="0" baseline="0">
                <a:solidFill>
                  <a:schemeClr val="tx1"/>
                </a:solidFill>
                <a:latin typeface="+mn-lt"/>
                <a:cs typeface="CiscoSans ExtraLight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itle Placeholder 5"/>
          <p:cNvSpPr>
            <a:spLocks noGrp="1"/>
          </p:cNvSpPr>
          <p:nvPr>
            <p:ph type="title"/>
          </p:nvPr>
        </p:nvSpPr>
        <p:spPr bwMode="auto">
          <a:xfrm>
            <a:off x="437766" y="341313"/>
            <a:ext cx="8345488" cy="731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lvl="0"/>
            <a:r>
              <a:rPr lang="en-US" smtClean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718261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Half_Page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4580092" cy="51435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100" dirty="0">
              <a:solidFill>
                <a:schemeClr val="bg1"/>
              </a:solidFill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462301" y="1665182"/>
            <a:ext cx="3662024" cy="2925868"/>
          </a:xfrm>
          <a:prstGeom prst="rect">
            <a:avLst/>
          </a:prstGeom>
        </p:spPr>
        <p:txBody>
          <a:bodyPr lIns="91420" tIns="45710" rIns="91420" bIns="45710">
            <a:noAutofit/>
          </a:bodyPr>
          <a:lstStyle>
            <a:lvl1pPr marL="174625" indent="-117475">
              <a:lnSpc>
                <a:spcPct val="95000"/>
              </a:lnSpc>
              <a:spcBef>
                <a:spcPts val="1110"/>
              </a:spcBef>
              <a:buClr>
                <a:schemeClr val="tx2"/>
              </a:buClr>
              <a:buSzPct val="60000"/>
              <a:buFont typeface="Arial"/>
              <a:buChar char="•"/>
              <a:defRPr sz="2000" b="0" i="0">
                <a:solidFill>
                  <a:schemeClr val="bg1">
                    <a:lumMod val="75000"/>
                  </a:schemeClr>
                </a:solidFill>
                <a:latin typeface="+mn-lt"/>
                <a:ea typeface="CiscoSansTT Thin" charset="0"/>
                <a:cs typeface="CiscoSansTT Thin" charset="0"/>
              </a:defRPr>
            </a:lvl1pPr>
            <a:lvl2pPr marL="288925" indent="-114300">
              <a:lnSpc>
                <a:spcPct val="95000"/>
              </a:lnSpc>
              <a:spcBef>
                <a:spcPts val="450"/>
              </a:spcBef>
              <a:buClr>
                <a:schemeClr val="tx2"/>
              </a:buClr>
              <a:buSzPct val="60000"/>
              <a:buFont typeface="Arial"/>
              <a:buChar char="•"/>
              <a:defRPr sz="1800" b="0" i="0">
                <a:solidFill>
                  <a:schemeClr val="bg1">
                    <a:lumMod val="75000"/>
                  </a:schemeClr>
                </a:solidFill>
                <a:latin typeface="+mn-lt"/>
                <a:ea typeface="CiscoSansTT Thin" charset="0"/>
                <a:cs typeface="CiscoSansTT Thin" charset="0"/>
              </a:defRPr>
            </a:lvl2pPr>
            <a:lvl3pPr marL="403225" indent="-114300">
              <a:buClr>
                <a:schemeClr val="tx2"/>
              </a:buClr>
              <a:buSzPct val="60000"/>
              <a:buFont typeface="Arial"/>
              <a:buChar char="•"/>
              <a:defRPr sz="1600" b="0" i="0">
                <a:solidFill>
                  <a:schemeClr val="bg1">
                    <a:lumMod val="75000"/>
                  </a:schemeClr>
                </a:solidFill>
                <a:latin typeface="+mn-lt"/>
                <a:ea typeface="CiscoSansTT Thin" charset="0"/>
                <a:cs typeface="CiscoSansTT Thin" charset="0"/>
              </a:defRPr>
            </a:lvl3pPr>
            <a:lvl4pPr marL="517525" indent="-114300">
              <a:buClr>
                <a:schemeClr val="tx2"/>
              </a:buClr>
              <a:buSzPct val="60000"/>
              <a:buFont typeface="Arial"/>
              <a:buChar char="•"/>
              <a:defRPr sz="1400" b="0" i="0">
                <a:solidFill>
                  <a:schemeClr val="bg1">
                    <a:lumMod val="75000"/>
                  </a:schemeClr>
                </a:solidFill>
                <a:latin typeface="+mn-lt"/>
                <a:ea typeface="CiscoSansTT Thin" charset="0"/>
                <a:cs typeface="CiscoSansTT Thin" charset="0"/>
              </a:defRPr>
            </a:lvl4pPr>
            <a:lvl5pPr marL="631825" indent="-114300">
              <a:buClr>
                <a:schemeClr val="tx2"/>
              </a:buClr>
              <a:buSzPct val="60000"/>
              <a:buFont typeface="Arial"/>
              <a:buChar char="•"/>
              <a:defRPr sz="1200" b="0" i="0">
                <a:solidFill>
                  <a:schemeClr val="bg1">
                    <a:lumMod val="75000"/>
                  </a:schemeClr>
                </a:solidFill>
                <a:latin typeface="+mn-lt"/>
                <a:ea typeface="CiscoSansTT Thin" charset="0"/>
                <a:cs typeface="CiscoSansTT Thin" charset="0"/>
              </a:defRPr>
            </a:lvl5pPr>
          </a:lstStyle>
          <a:p>
            <a:pPr lvl="0"/>
            <a:r>
              <a:rPr lang="en-GB" dirty="0"/>
              <a:t>First level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US" dirty="0"/>
          </a:p>
        </p:txBody>
      </p:sp>
      <p:sp>
        <p:nvSpPr>
          <p:cNvPr id="6" name="Title Placeholder 5"/>
          <p:cNvSpPr>
            <a:spLocks noGrp="1"/>
          </p:cNvSpPr>
          <p:nvPr>
            <p:ph type="title"/>
          </p:nvPr>
        </p:nvSpPr>
        <p:spPr bwMode="auto">
          <a:xfrm>
            <a:off x="437766" y="341313"/>
            <a:ext cx="3686559" cy="731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24" tIns="45712" rIns="91424" bIns="45712" numCol="1" anchor="ctr" anchorCtr="0" compatLnSpc="1">
            <a:prstTxWarp prst="textNoShape">
              <a:avLst/>
            </a:prstTxWarp>
          </a:bodyPr>
          <a:lstStyle>
            <a:lvl1pPr>
              <a:defRPr sz="3200"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pPr lvl="0"/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8" name="Rectangle 4"/>
          <p:cNvSpPr>
            <a:spLocks noChangeArrowheads="1"/>
          </p:cNvSpPr>
          <p:nvPr/>
        </p:nvSpPr>
        <p:spPr bwMode="ltGray">
          <a:xfrm>
            <a:off x="477679" y="4741653"/>
            <a:ext cx="3568392" cy="1545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61586" tIns="30792" rIns="61586" bIns="30792" anchor="b">
            <a:spAutoFit/>
          </a:bodyPr>
          <a:lstStyle/>
          <a:p>
            <a:pPr algn="l" defTabSz="610744" rtl="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600" kern="1200" spc="20" baseline="0" dirty="0"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  <a:cs typeface="CiscoSans Thin"/>
              </a:rPr>
              <a:t>© 2017  Cisco and/or its affiliates. All rights reserved.   Cisco Confidential</a:t>
            </a:r>
          </a:p>
        </p:txBody>
      </p:sp>
    </p:spTree>
    <p:extLst>
      <p:ext uri="{BB962C8B-B14F-4D97-AF65-F5344CB8AC3E}">
        <p14:creationId xmlns:p14="http://schemas.microsoft.com/office/powerpoint/2010/main" val="3100519972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2" pos="288">
          <p15:clr>
            <a:srgbClr val="FBAE40"/>
          </p15:clr>
        </p15:guide>
        <p15:guide id="3" pos="2598">
          <p15:clr>
            <a:srgbClr val="FBAE40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_Half_Page_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4580092" cy="51435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100" dirty="0">
              <a:latin typeface="+mj-lt"/>
            </a:endParaRPr>
          </a:p>
        </p:txBody>
      </p:sp>
      <p:sp>
        <p:nvSpPr>
          <p:cNvPr id="3" name="Title Placeholder 5"/>
          <p:cNvSpPr>
            <a:spLocks noGrp="1"/>
          </p:cNvSpPr>
          <p:nvPr>
            <p:ph type="title"/>
          </p:nvPr>
        </p:nvSpPr>
        <p:spPr bwMode="auto">
          <a:xfrm>
            <a:off x="419100" y="1657350"/>
            <a:ext cx="3827463" cy="1828800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24" tIns="45712" rIns="91424" bIns="45712" numCol="1" anchor="ctr" anchorCtr="0" compatLnSpc="1">
            <a:prstTxWarp prst="textNoShape">
              <a:avLst/>
            </a:prstTxWarp>
          </a:bodyPr>
          <a:lstStyle>
            <a:lvl1pPr algn="l" defTabSz="684213" rtl="0" eaLnBrk="1" fontAlgn="base" hangingPunct="1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lang="en-GB" sz="3200" kern="1200" dirty="0">
                <a:solidFill>
                  <a:schemeClr val="bg1">
                    <a:lumMod val="75000"/>
                  </a:schemeClr>
                </a:solidFill>
                <a:latin typeface="+mj-lt"/>
                <a:ea typeface="ＭＳ Ｐゴシック" charset="0"/>
                <a:cs typeface="Tipo de letra del sistema Fina" charset="0"/>
              </a:defRPr>
            </a:lvl1pPr>
          </a:lstStyle>
          <a:p>
            <a:pPr lvl="0"/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5097463" y="531812"/>
            <a:ext cx="3551237" cy="4059237"/>
          </a:xfrm>
          <a:prstGeom prst="rect">
            <a:avLst/>
          </a:prstGeom>
        </p:spPr>
        <p:txBody>
          <a:bodyPr lIns="0" rIns="0" anchor="ctr" anchorCtr="0"/>
          <a:lstStyle>
            <a:lvl1pPr marL="169863" indent="-169863">
              <a:lnSpc>
                <a:spcPct val="100000"/>
              </a:lnSpc>
              <a:buClr>
                <a:schemeClr val="tx1"/>
              </a:buClr>
              <a:buSzPct val="60000"/>
              <a:buFont typeface="Arial" panose="020B0604020202020204" pitchFamily="34" charset="0"/>
              <a:buChar char="•"/>
              <a:tabLst>
                <a:tab pos="228600" algn="l"/>
              </a:tabLst>
              <a:defRPr sz="2400"/>
            </a:lvl1pPr>
            <a:lvl2pPr marL="346075" indent="-171450">
              <a:lnSpc>
                <a:spcPct val="100000"/>
              </a:lnSpc>
              <a:buClr>
                <a:schemeClr val="tx1"/>
              </a:buClr>
              <a:buSzPct val="60000"/>
              <a:buFont typeface="Arial" panose="020B0604020202020204" pitchFamily="34" charset="0"/>
              <a:buChar char="•"/>
              <a:defRPr sz="2400"/>
            </a:lvl2pPr>
            <a:lvl3pPr marL="457200" indent="-117475">
              <a:lnSpc>
                <a:spcPct val="100000"/>
              </a:lnSpc>
              <a:buClr>
                <a:schemeClr val="tx1"/>
              </a:buClr>
              <a:buSzPct val="60000"/>
              <a:buFont typeface="Arial" panose="020B0604020202020204" pitchFamily="34" charset="0"/>
              <a:buChar char="•"/>
              <a:defRPr sz="2000"/>
            </a:lvl3pPr>
            <a:lvl4pPr marL="574675" indent="-117475">
              <a:lnSpc>
                <a:spcPct val="100000"/>
              </a:lnSpc>
              <a:buClr>
                <a:schemeClr val="tx1"/>
              </a:buClr>
              <a:buSzPct val="60000"/>
              <a:buFont typeface="Arial" panose="020B0604020202020204" pitchFamily="34" charset="0"/>
              <a:buChar char="•"/>
              <a:tabLst/>
              <a:defRPr sz="1800"/>
            </a:lvl4pPr>
            <a:lvl5pPr marL="744538" indent="-112713">
              <a:lnSpc>
                <a:spcPct val="100000"/>
              </a:lnSpc>
              <a:buClr>
                <a:schemeClr val="tx1"/>
              </a:buClr>
              <a:buSzPct val="60000"/>
              <a:buFont typeface="Arial" panose="020B0604020202020204" pitchFamily="34" charset="0"/>
              <a:buChar char="•"/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ltGray">
          <a:xfrm>
            <a:off x="477679" y="4741653"/>
            <a:ext cx="3466792" cy="1545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61586" tIns="30792" rIns="61586" bIns="30792" anchor="b">
            <a:spAutoFit/>
          </a:bodyPr>
          <a:lstStyle/>
          <a:p>
            <a:pPr algn="l" defTabSz="610744" rtl="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600" kern="1200" spc="20" baseline="0" dirty="0"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  <a:cs typeface="CiscoSans Thin"/>
              </a:rPr>
              <a:t>© 2017  Cisco and/or its affiliates. All rights reserved.   Cisco Confidential</a:t>
            </a:r>
          </a:p>
        </p:txBody>
      </p:sp>
    </p:spTree>
    <p:extLst>
      <p:ext uri="{BB962C8B-B14F-4D97-AF65-F5344CB8AC3E}">
        <p14:creationId xmlns:p14="http://schemas.microsoft.com/office/powerpoint/2010/main" val="4255683545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1044">
          <p15:clr>
            <a:srgbClr val="FBAE40"/>
          </p15:clr>
        </p15:guide>
        <p15:guide id="2" pos="264">
          <p15:clr>
            <a:srgbClr val="FBAE40"/>
          </p15:clr>
        </p15:guide>
        <p15:guide id="3" orient="horz" pos="2196">
          <p15:clr>
            <a:srgbClr val="FBAE40"/>
          </p15:clr>
        </p15:guide>
        <p15:guide id="4" pos="2675">
          <p15:clr>
            <a:srgbClr val="FBAE40"/>
          </p15:clr>
        </p15:guide>
      </p15:sldGuideLst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_Half_Page_Text_2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4580092" cy="51435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1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3" name="Title Placeholder 5"/>
          <p:cNvSpPr>
            <a:spLocks noGrp="1"/>
          </p:cNvSpPr>
          <p:nvPr>
            <p:ph type="title"/>
          </p:nvPr>
        </p:nvSpPr>
        <p:spPr bwMode="auto">
          <a:xfrm>
            <a:off x="437766" y="510540"/>
            <a:ext cx="3808797" cy="6553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24" tIns="45712" rIns="91424" bIns="45712" numCol="1" anchor="t" anchorCtr="0" compatLnSpc="1">
            <a:prstTxWarp prst="textNoShape">
              <a:avLst/>
            </a:prstTxWarp>
          </a:bodyPr>
          <a:lstStyle>
            <a:lvl1pPr algn="l" defTabSz="684213" rtl="0" eaLnBrk="1" fontAlgn="base" hangingPunct="1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lang="en-GB" sz="3200" kern="1200" dirty="0">
                <a:solidFill>
                  <a:schemeClr val="bg1">
                    <a:lumMod val="75000"/>
                  </a:schemeClr>
                </a:solidFill>
                <a:latin typeface="+mj-lt"/>
                <a:ea typeface="ＭＳ Ｐゴシック" charset="0"/>
                <a:cs typeface="Tipo de letra del sistema Fina" charset="0"/>
              </a:defRPr>
            </a:lvl1pPr>
          </a:lstStyle>
          <a:p>
            <a:pPr lvl="0"/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5097463" y="510540"/>
            <a:ext cx="3551237" cy="4080510"/>
          </a:xfrm>
          <a:prstGeom prst="rect">
            <a:avLst/>
          </a:prstGeom>
        </p:spPr>
        <p:txBody>
          <a:bodyPr lIns="0" rIns="0"/>
          <a:lstStyle>
            <a:lvl1pPr marL="114300" indent="-114300">
              <a:lnSpc>
                <a:spcPct val="100000"/>
              </a:lnSpc>
              <a:buClr>
                <a:schemeClr val="tx1"/>
              </a:buClr>
              <a:buSzPct val="60000"/>
              <a:defRPr sz="2000"/>
            </a:lvl1pPr>
            <a:lvl2pPr marL="228600" indent="-114300">
              <a:lnSpc>
                <a:spcPct val="100000"/>
              </a:lnSpc>
              <a:buClr>
                <a:schemeClr val="tx1"/>
              </a:buClr>
              <a:buSzPct val="60000"/>
              <a:defRPr sz="2000"/>
            </a:lvl2pPr>
            <a:lvl3pPr marL="342900" indent="-114300">
              <a:lnSpc>
                <a:spcPct val="100000"/>
              </a:lnSpc>
              <a:buClr>
                <a:schemeClr val="tx1"/>
              </a:buClr>
              <a:buSzPct val="60000"/>
              <a:defRPr sz="1800"/>
            </a:lvl3pPr>
            <a:lvl4pPr marL="457200" indent="-123825">
              <a:lnSpc>
                <a:spcPct val="100000"/>
              </a:lnSpc>
              <a:buClr>
                <a:schemeClr val="tx1"/>
              </a:buClr>
              <a:buSzPct val="60000"/>
              <a:defRPr sz="1600"/>
            </a:lvl4pPr>
            <a:lvl5pPr marL="574675" indent="-117475">
              <a:lnSpc>
                <a:spcPct val="100000"/>
              </a:lnSpc>
              <a:buClr>
                <a:schemeClr val="tx1"/>
              </a:buClr>
              <a:buSzPct val="60000"/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1"/>
          </p:nvPr>
        </p:nvSpPr>
        <p:spPr>
          <a:xfrm>
            <a:off x="437766" y="1659842"/>
            <a:ext cx="3808797" cy="2931208"/>
          </a:xfrm>
          <a:prstGeom prst="rect">
            <a:avLst/>
          </a:prstGeom>
        </p:spPr>
        <p:txBody>
          <a:bodyPr/>
          <a:lstStyle>
            <a:lvl1pPr marL="114300" indent="-114300">
              <a:buClr>
                <a:schemeClr val="tx2"/>
              </a:buClr>
              <a:buSzPct val="60000"/>
              <a:defRPr lang="en-US" sz="2000" kern="1200" dirty="0" smtClean="0">
                <a:solidFill>
                  <a:schemeClr val="bg1">
                    <a:lumMod val="75000"/>
                  </a:schemeClr>
                </a:solidFill>
                <a:latin typeface="+mn-lt"/>
                <a:ea typeface="ＭＳ Ｐゴシック" charset="0"/>
                <a:cs typeface="CiscoSans"/>
              </a:defRPr>
            </a:lvl1pPr>
            <a:lvl2pPr marL="228600" indent="-114300">
              <a:buClr>
                <a:schemeClr val="tx2"/>
              </a:buClr>
              <a:buSzPct val="60000"/>
              <a:defRPr sz="2000">
                <a:solidFill>
                  <a:schemeClr val="bg1">
                    <a:lumMod val="75000"/>
                  </a:schemeClr>
                </a:solidFill>
              </a:defRPr>
            </a:lvl2pPr>
            <a:lvl3pPr marL="342900" indent="-114300">
              <a:buClr>
                <a:schemeClr val="tx2"/>
              </a:buClr>
              <a:buSzPct val="60000"/>
              <a:defRPr sz="1800">
                <a:solidFill>
                  <a:schemeClr val="bg1">
                    <a:lumMod val="75000"/>
                  </a:schemeClr>
                </a:solidFill>
              </a:defRPr>
            </a:lvl3pPr>
            <a:lvl4pPr marL="457200" indent="-123825">
              <a:buClr>
                <a:schemeClr val="tx2"/>
              </a:buClr>
              <a:buSzPct val="60000"/>
              <a:defRPr sz="1600">
                <a:solidFill>
                  <a:schemeClr val="bg1">
                    <a:lumMod val="75000"/>
                  </a:schemeClr>
                </a:solidFill>
              </a:defRPr>
            </a:lvl4pPr>
            <a:lvl5pPr marL="574675" indent="-117475">
              <a:buClr>
                <a:schemeClr val="tx2"/>
              </a:buClr>
              <a:buSzPct val="60000"/>
              <a:defRPr sz="1600">
                <a:solidFill>
                  <a:schemeClr val="bg1">
                    <a:lumMod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8" name="Rectangle 4"/>
          <p:cNvSpPr>
            <a:spLocks noChangeArrowheads="1"/>
          </p:cNvSpPr>
          <p:nvPr/>
        </p:nvSpPr>
        <p:spPr bwMode="ltGray">
          <a:xfrm>
            <a:off x="477678" y="4741653"/>
            <a:ext cx="3359215" cy="1545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61586" tIns="30792" rIns="61586" bIns="30792" anchor="b">
            <a:spAutoFit/>
          </a:bodyPr>
          <a:lstStyle/>
          <a:p>
            <a:pPr algn="l" defTabSz="610744" rtl="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600" kern="1200" spc="20" baseline="0" dirty="0"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  <a:cs typeface="CiscoSans Thin"/>
              </a:rPr>
              <a:t>© 2017  Cisco and/or its affiliates. All rights reserved.   Cisco Confidential</a:t>
            </a:r>
          </a:p>
        </p:txBody>
      </p:sp>
    </p:spTree>
    <p:extLst>
      <p:ext uri="{BB962C8B-B14F-4D97-AF65-F5344CB8AC3E}">
        <p14:creationId xmlns:p14="http://schemas.microsoft.com/office/powerpoint/2010/main" val="2770551288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4" pos="2675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g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Title 1"/>
          <p:cNvSpPr>
            <a:spLocks noGrp="1"/>
          </p:cNvSpPr>
          <p:nvPr>
            <p:ph type="ctrTitle" hasCustomPrompt="1"/>
          </p:nvPr>
        </p:nvSpPr>
        <p:spPr>
          <a:xfrm>
            <a:off x="416425" y="915409"/>
            <a:ext cx="7598042" cy="2569946"/>
          </a:xfrm>
          <a:prstGeom prst="rect">
            <a:avLst/>
          </a:prstGeom>
          <a:noFill/>
        </p:spPr>
        <p:txBody>
          <a:bodyPr anchor="b">
            <a:noAutofit/>
          </a:bodyPr>
          <a:lstStyle>
            <a:lvl1pPr marL="0" indent="0" algn="l">
              <a:lnSpc>
                <a:spcPct val="90000"/>
              </a:lnSpc>
              <a:buFont typeface="Arial" panose="020B0604020202020204" pitchFamily="34" charset="0"/>
              <a:buNone/>
              <a:defRPr sz="4600" b="0" i="0" spc="0" baseline="0">
                <a:solidFill>
                  <a:schemeClr val="bg1">
                    <a:lumMod val="75000"/>
                  </a:schemeClr>
                </a:solidFill>
                <a:latin typeface="+mj-lt"/>
                <a:ea typeface="CiscoSansTT Thin" charset="0"/>
                <a:cs typeface="CiscoSansTT Thin" charset="0"/>
              </a:defRPr>
            </a:lvl1pPr>
          </a:lstStyle>
          <a:p>
            <a:r>
              <a:rPr lang="en-GB" dirty="0"/>
              <a:t>Section Title Goes Here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219151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_Half_Page_Picture_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4580092" cy="51435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100" dirty="0"/>
          </a:p>
        </p:txBody>
      </p:sp>
      <p:sp>
        <p:nvSpPr>
          <p:cNvPr id="3" name="Title Placeholder 5"/>
          <p:cNvSpPr>
            <a:spLocks noGrp="1"/>
          </p:cNvSpPr>
          <p:nvPr>
            <p:ph type="title"/>
          </p:nvPr>
        </p:nvSpPr>
        <p:spPr bwMode="auto">
          <a:xfrm>
            <a:off x="437766" y="1659731"/>
            <a:ext cx="3808797" cy="1824038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24" tIns="45712" rIns="91424" bIns="45712" numCol="1" anchor="ctr" anchorCtr="0" compatLnSpc="1">
            <a:prstTxWarp prst="textNoShape">
              <a:avLst/>
            </a:prstTxWarp>
          </a:bodyPr>
          <a:lstStyle>
            <a:lvl1pPr algn="l" defTabSz="684213" rtl="0" eaLnBrk="1" fontAlgn="base" hangingPunct="1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lang="en-GB" sz="3200" kern="1200" dirty="0">
                <a:solidFill>
                  <a:schemeClr val="bg1">
                    <a:lumMod val="75000"/>
                  </a:schemeClr>
                </a:solidFill>
                <a:latin typeface="+mj-lt"/>
                <a:ea typeface="ＭＳ Ｐゴシック" charset="0"/>
                <a:cs typeface="Tipo de letra del sistema Fina" charset="0"/>
              </a:defRPr>
            </a:lvl1pPr>
          </a:lstStyle>
          <a:p>
            <a:pPr lvl="0"/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7" name="Picture Placeholder 6"/>
          <p:cNvSpPr>
            <a:spLocks noGrp="1"/>
          </p:cNvSpPr>
          <p:nvPr>
            <p:ph type="pic" sz="quarter" idx="10"/>
          </p:nvPr>
        </p:nvSpPr>
        <p:spPr>
          <a:xfrm>
            <a:off x="5089525" y="531813"/>
            <a:ext cx="3559175" cy="3364846"/>
          </a:xfrm>
          <a:prstGeom prst="rect">
            <a:avLst/>
          </a:prstGeom>
        </p:spPr>
        <p:txBody>
          <a:bodyPr anchor="ctr" anchorCtr="0"/>
          <a:lstStyle>
            <a:lvl1pPr marL="0" indent="0" algn="ctr">
              <a:buNone/>
              <a:defRPr/>
            </a:lvl1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1"/>
          </p:nvPr>
        </p:nvSpPr>
        <p:spPr>
          <a:xfrm>
            <a:off x="5089525" y="4062350"/>
            <a:ext cx="3559175" cy="525145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1400"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Rectangle 4"/>
          <p:cNvSpPr>
            <a:spLocks noChangeArrowheads="1"/>
          </p:cNvSpPr>
          <p:nvPr/>
        </p:nvSpPr>
        <p:spPr bwMode="ltGray">
          <a:xfrm>
            <a:off x="477679" y="4741653"/>
            <a:ext cx="2863168" cy="1545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61586" tIns="30792" rIns="61586" bIns="30792" anchor="b">
            <a:spAutoFit/>
          </a:bodyPr>
          <a:lstStyle/>
          <a:p>
            <a:pPr algn="l" defTabSz="610744" rtl="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600" kern="1200" spc="20" baseline="0" dirty="0"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  <a:cs typeface="CiscoSans Thin"/>
              </a:rPr>
              <a:t>© 2017  Cisco and/or its affiliates. All rights reserved.   Cisco Confidential</a:t>
            </a:r>
          </a:p>
        </p:txBody>
      </p:sp>
    </p:spTree>
    <p:extLst>
      <p:ext uri="{BB962C8B-B14F-4D97-AF65-F5344CB8AC3E}">
        <p14:creationId xmlns:p14="http://schemas.microsoft.com/office/powerpoint/2010/main" val="3339482647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1044">
          <p15:clr>
            <a:srgbClr val="FBAE40"/>
          </p15:clr>
        </p15:guide>
        <p15:guide id="2" pos="264">
          <p15:clr>
            <a:srgbClr val="FBAE40"/>
          </p15:clr>
        </p15:guide>
        <p15:guide id="3" orient="horz" pos="2193">
          <p15:clr>
            <a:srgbClr val="FBAE40"/>
          </p15:clr>
        </p15:guide>
        <p15:guide id="4" pos="2675">
          <p15:clr>
            <a:srgbClr val="FBAE40"/>
          </p15:clr>
        </p15:guide>
        <p15:guide id="7" pos="3206">
          <p15:clr>
            <a:srgbClr val="FBAE40"/>
          </p15:clr>
        </p15:guide>
      </p15:sldGuideLst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5_Half_Page_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4580092" cy="51435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100" dirty="0">
              <a:solidFill>
                <a:schemeClr val="tx2"/>
              </a:solidFill>
            </a:endParaRPr>
          </a:p>
        </p:txBody>
      </p:sp>
      <p:sp>
        <p:nvSpPr>
          <p:cNvPr id="3" name="Title Placeholder 5"/>
          <p:cNvSpPr>
            <a:spLocks noGrp="1"/>
          </p:cNvSpPr>
          <p:nvPr>
            <p:ph type="title"/>
          </p:nvPr>
        </p:nvSpPr>
        <p:spPr bwMode="auto">
          <a:xfrm>
            <a:off x="437766" y="1659731"/>
            <a:ext cx="3808797" cy="1824038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24" tIns="45712" rIns="91424" bIns="45712" numCol="1" anchor="ctr" anchorCtr="0" compatLnSpc="1">
            <a:prstTxWarp prst="textNoShape">
              <a:avLst/>
            </a:prstTxWarp>
          </a:bodyPr>
          <a:lstStyle>
            <a:lvl1pPr algn="l" defTabSz="684213" rtl="0" eaLnBrk="1" fontAlgn="base" hangingPunct="1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lang="en-GB" sz="3200" kern="1200" dirty="0">
                <a:solidFill>
                  <a:schemeClr val="bg1">
                    <a:lumMod val="75000"/>
                  </a:schemeClr>
                </a:solidFill>
                <a:latin typeface="+mj-lt"/>
                <a:ea typeface="ＭＳ Ｐゴシック" charset="0"/>
                <a:cs typeface="Tipo de letra del sistema Fina" charset="0"/>
              </a:defRPr>
            </a:lvl1pPr>
          </a:lstStyle>
          <a:p>
            <a:pPr lvl="0"/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7" name="Picture Placeholder 6"/>
          <p:cNvSpPr>
            <a:spLocks noGrp="1"/>
          </p:cNvSpPr>
          <p:nvPr>
            <p:ph type="pic" sz="quarter" idx="10"/>
          </p:nvPr>
        </p:nvSpPr>
        <p:spPr>
          <a:xfrm>
            <a:off x="5089525" y="531813"/>
            <a:ext cx="3559175" cy="4059236"/>
          </a:xfrm>
          <a:prstGeom prst="rect">
            <a:avLst/>
          </a:prstGeom>
        </p:spPr>
        <p:txBody>
          <a:bodyPr anchor="ctr" anchorCtr="0"/>
          <a:lstStyle>
            <a:lvl1pPr marL="0" indent="0" algn="ctr">
              <a:buNone/>
              <a:defRPr/>
            </a:lvl1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8" name="Rectangle 4"/>
          <p:cNvSpPr>
            <a:spLocks noChangeArrowheads="1"/>
          </p:cNvSpPr>
          <p:nvPr/>
        </p:nvSpPr>
        <p:spPr bwMode="ltGray">
          <a:xfrm>
            <a:off x="477679" y="4741653"/>
            <a:ext cx="3263592" cy="1545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61586" tIns="30792" rIns="61586" bIns="30792" anchor="b">
            <a:spAutoFit/>
          </a:bodyPr>
          <a:lstStyle/>
          <a:p>
            <a:pPr algn="l" defTabSz="610744" rtl="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600" kern="1200" spc="20" baseline="0" dirty="0"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  <a:cs typeface="CiscoSans Thin"/>
              </a:rPr>
              <a:t>© 2017  Cisco and/or its affiliates. All rights reserved.   Cisco Confidential</a:t>
            </a:r>
          </a:p>
        </p:txBody>
      </p:sp>
    </p:spTree>
    <p:extLst>
      <p:ext uri="{BB962C8B-B14F-4D97-AF65-F5344CB8AC3E}">
        <p14:creationId xmlns:p14="http://schemas.microsoft.com/office/powerpoint/2010/main" val="1642764624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1044">
          <p15:clr>
            <a:srgbClr val="FBAE40"/>
          </p15:clr>
        </p15:guide>
        <p15:guide id="2" pos="264">
          <p15:clr>
            <a:srgbClr val="FBAE40"/>
          </p15:clr>
        </p15:guide>
        <p15:guide id="3" orient="horz" pos="2193">
          <p15:clr>
            <a:srgbClr val="FBAE40"/>
          </p15:clr>
        </p15:guide>
        <p15:guide id="4" pos="2675">
          <p15:clr>
            <a:srgbClr val="FBAE40"/>
          </p15:clr>
        </p15:guide>
        <p15:guide id="7" pos="3206">
          <p15:clr>
            <a:srgbClr val="FBAE40"/>
          </p15:clr>
        </p15:guide>
      </p15:sldGuideLst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6_Half_Page_Headlin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4580092" cy="51435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100" dirty="0">
              <a:solidFill>
                <a:schemeClr val="bg1"/>
              </a:solidFill>
            </a:endParaRPr>
          </a:p>
        </p:txBody>
      </p:sp>
      <p:sp>
        <p:nvSpPr>
          <p:cNvPr id="3" name="Title Placeholder 5"/>
          <p:cNvSpPr>
            <a:spLocks noGrp="1"/>
          </p:cNvSpPr>
          <p:nvPr>
            <p:ph type="title"/>
          </p:nvPr>
        </p:nvSpPr>
        <p:spPr bwMode="auto">
          <a:xfrm>
            <a:off x="437766" y="1659731"/>
            <a:ext cx="3808797" cy="1824038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24" tIns="45712" rIns="91424" bIns="45712" numCol="1" anchor="ctr" anchorCtr="0" compatLnSpc="1">
            <a:prstTxWarp prst="textNoShape">
              <a:avLst/>
            </a:prstTxWarp>
          </a:bodyPr>
          <a:lstStyle>
            <a:lvl1pPr algn="l" defTabSz="684213" rtl="0" eaLnBrk="1" fontAlgn="base" hangingPunct="1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lang="en-GB" sz="3200" kern="1200" dirty="0">
                <a:solidFill>
                  <a:schemeClr val="bg1">
                    <a:lumMod val="75000"/>
                  </a:schemeClr>
                </a:solidFill>
                <a:latin typeface="+mj-lt"/>
                <a:ea typeface="ＭＳ Ｐゴシック" charset="0"/>
                <a:cs typeface="Tipo de letra del sistema Fina" charset="0"/>
              </a:defRPr>
            </a:lvl1pPr>
          </a:lstStyle>
          <a:p>
            <a:pPr lvl="0"/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8" name="Rectangle 4"/>
          <p:cNvSpPr>
            <a:spLocks noChangeArrowheads="1"/>
          </p:cNvSpPr>
          <p:nvPr/>
        </p:nvSpPr>
        <p:spPr bwMode="ltGray">
          <a:xfrm>
            <a:off x="477678" y="4741653"/>
            <a:ext cx="2946839" cy="1545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61586" tIns="30792" rIns="61586" bIns="30792" anchor="b">
            <a:spAutoFit/>
          </a:bodyPr>
          <a:lstStyle/>
          <a:p>
            <a:pPr algn="l" defTabSz="610744" rtl="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600" kern="1200" spc="20" baseline="0" dirty="0"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  <a:cs typeface="CiscoSans Thin"/>
              </a:rPr>
              <a:t>© 2017  Cisco and/or its affiliates. All rights reserved.   Cisco Confidential</a:t>
            </a:r>
          </a:p>
        </p:txBody>
      </p:sp>
    </p:spTree>
    <p:extLst>
      <p:ext uri="{BB962C8B-B14F-4D97-AF65-F5344CB8AC3E}">
        <p14:creationId xmlns:p14="http://schemas.microsoft.com/office/powerpoint/2010/main" val="1884465524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1044">
          <p15:clr>
            <a:srgbClr val="FBAE40"/>
          </p15:clr>
        </p15:guide>
        <p15:guide id="3" orient="horz" pos="2193">
          <p15:clr>
            <a:srgbClr val="FBAE40"/>
          </p15:clr>
        </p15:guide>
        <p15:guide id="4" pos="2675">
          <p15:clr>
            <a:srgbClr val="FBAE40"/>
          </p15:clr>
        </p15:guide>
        <p15:guide id="7" pos="3206">
          <p15:clr>
            <a:srgbClr val="FBAE40"/>
          </p15:clr>
        </p15:guide>
      </p15:sldGuideLst>
    </p:ext>
  </p:extLs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7_Half_Page_Picture_Fu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4580092" cy="51435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100" dirty="0"/>
          </a:p>
        </p:txBody>
      </p:sp>
      <p:sp>
        <p:nvSpPr>
          <p:cNvPr id="3" name="Title Placeholder 5"/>
          <p:cNvSpPr>
            <a:spLocks noGrp="1"/>
          </p:cNvSpPr>
          <p:nvPr>
            <p:ph type="title"/>
          </p:nvPr>
        </p:nvSpPr>
        <p:spPr bwMode="auto">
          <a:xfrm>
            <a:off x="437766" y="1659731"/>
            <a:ext cx="3808797" cy="1824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24" tIns="45712" rIns="91424" bIns="45712" numCol="1" anchor="ctr" anchorCtr="0" compatLnSpc="1">
            <a:prstTxWarp prst="textNoShape">
              <a:avLst/>
            </a:prstTxWarp>
          </a:bodyPr>
          <a:lstStyle>
            <a:lvl1pPr algn="l" defTabSz="684213" rtl="0" eaLnBrk="1" fontAlgn="base" hangingPunct="1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lang="en-GB" sz="3200" kern="1200" dirty="0">
                <a:solidFill>
                  <a:schemeClr val="bg1">
                    <a:lumMod val="75000"/>
                  </a:schemeClr>
                </a:solidFill>
                <a:latin typeface="+mj-lt"/>
                <a:ea typeface="ＭＳ Ｐゴシック" charset="0"/>
                <a:cs typeface="Tipo de letra del sistema Fina" charset="0"/>
              </a:defRPr>
            </a:lvl1pPr>
          </a:lstStyle>
          <a:p>
            <a:pPr lvl="0"/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7" name="Picture Placeholder 6"/>
          <p:cNvSpPr>
            <a:spLocks noGrp="1"/>
          </p:cNvSpPr>
          <p:nvPr>
            <p:ph type="pic" sz="quarter" idx="10"/>
          </p:nvPr>
        </p:nvSpPr>
        <p:spPr>
          <a:xfrm>
            <a:off x="4580092" y="0"/>
            <a:ext cx="4563907" cy="5143500"/>
          </a:xfrm>
          <a:prstGeom prst="rect">
            <a:avLst/>
          </a:prstGeom>
        </p:spPr>
        <p:txBody>
          <a:bodyPr anchor="ctr" anchorCtr="0"/>
          <a:lstStyle>
            <a:lvl1pPr marL="0" indent="0" algn="ctr">
              <a:buNone/>
              <a:defRPr/>
            </a:lvl1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8" name="Rectangle 4"/>
          <p:cNvSpPr>
            <a:spLocks noChangeArrowheads="1"/>
          </p:cNvSpPr>
          <p:nvPr/>
        </p:nvSpPr>
        <p:spPr bwMode="ltGray">
          <a:xfrm>
            <a:off x="477679" y="4741653"/>
            <a:ext cx="3299450" cy="1545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61586" tIns="30792" rIns="61586" bIns="30792" anchor="b">
            <a:spAutoFit/>
          </a:bodyPr>
          <a:lstStyle/>
          <a:p>
            <a:pPr algn="l" defTabSz="610744" rtl="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600" kern="1200" spc="20" baseline="0" dirty="0"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  <a:cs typeface="CiscoSans Thin"/>
              </a:rPr>
              <a:t>© 2017  Cisco and/or its affiliates. All rights reserved.   Cisco Confidential</a:t>
            </a:r>
          </a:p>
        </p:txBody>
      </p:sp>
    </p:spTree>
    <p:extLst>
      <p:ext uri="{BB962C8B-B14F-4D97-AF65-F5344CB8AC3E}">
        <p14:creationId xmlns:p14="http://schemas.microsoft.com/office/powerpoint/2010/main" val="1538180873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1044">
          <p15:clr>
            <a:srgbClr val="FBAE40"/>
          </p15:clr>
        </p15:guide>
        <p15:guide id="3" orient="horz" pos="2193">
          <p15:clr>
            <a:srgbClr val="FBAE40"/>
          </p15:clr>
        </p15:guide>
        <p15:guide id="4" pos="2675">
          <p15:clr>
            <a:srgbClr val="FBAE40"/>
          </p15:clr>
        </p15:guide>
        <p15:guide id="7" pos="3206">
          <p15:clr>
            <a:srgbClr val="FBAE40"/>
          </p15:clr>
        </p15:guide>
      </p15:sldGuideLst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8_Half_Page_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4580092" cy="51435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100" dirty="0"/>
          </a:p>
        </p:txBody>
      </p:sp>
      <p:sp>
        <p:nvSpPr>
          <p:cNvPr id="3" name="Title Placeholder 5"/>
          <p:cNvSpPr>
            <a:spLocks noGrp="1"/>
          </p:cNvSpPr>
          <p:nvPr>
            <p:ph type="title"/>
          </p:nvPr>
        </p:nvSpPr>
        <p:spPr bwMode="auto">
          <a:xfrm>
            <a:off x="437766" y="1659731"/>
            <a:ext cx="3808797" cy="1824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24" tIns="45712" rIns="91424" bIns="45712" numCol="1" anchor="ctr" anchorCtr="0" compatLnSpc="1">
            <a:prstTxWarp prst="textNoShape">
              <a:avLst/>
            </a:prstTxWarp>
          </a:bodyPr>
          <a:lstStyle>
            <a:lvl1pPr algn="l" defTabSz="684213" rtl="0" eaLnBrk="1" fontAlgn="base" hangingPunct="1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lang="en-GB" sz="3200" kern="1200" dirty="0">
                <a:solidFill>
                  <a:schemeClr val="bg1">
                    <a:lumMod val="75000"/>
                  </a:schemeClr>
                </a:solidFill>
                <a:latin typeface="+mj-lt"/>
                <a:ea typeface="ＭＳ Ｐゴシック" charset="0"/>
                <a:cs typeface="Tipo de letra del sistema Fina" charset="0"/>
              </a:defRPr>
            </a:lvl1pPr>
          </a:lstStyle>
          <a:p>
            <a:pPr lvl="0"/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6" name="Chart Placeholder 5"/>
          <p:cNvSpPr>
            <a:spLocks noGrp="1"/>
          </p:cNvSpPr>
          <p:nvPr>
            <p:ph type="chart" sz="quarter" idx="10"/>
          </p:nvPr>
        </p:nvSpPr>
        <p:spPr>
          <a:xfrm>
            <a:off x="5089525" y="503238"/>
            <a:ext cx="3559175" cy="4087812"/>
          </a:xfrm>
          <a:prstGeom prst="rect">
            <a:avLst/>
          </a:prstGeom>
        </p:spPr>
        <p:txBody>
          <a:bodyPr anchor="ctr" anchorCtr="0"/>
          <a:lstStyle>
            <a:lvl1pPr marL="0" indent="0" algn="ctr">
              <a:buNone/>
              <a:defRPr/>
            </a:lvl1pPr>
          </a:lstStyle>
          <a:p>
            <a:r>
              <a:rPr lang="en-US" smtClean="0"/>
              <a:t>Click icon to add chart</a:t>
            </a:r>
            <a:endParaRPr lang="en-US"/>
          </a:p>
        </p:txBody>
      </p:sp>
      <p:sp>
        <p:nvSpPr>
          <p:cNvPr id="8" name="Rectangle 4"/>
          <p:cNvSpPr>
            <a:spLocks noChangeArrowheads="1"/>
          </p:cNvSpPr>
          <p:nvPr/>
        </p:nvSpPr>
        <p:spPr bwMode="ltGray">
          <a:xfrm>
            <a:off x="477678" y="4741653"/>
            <a:ext cx="3179921" cy="1545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61586" tIns="30792" rIns="61586" bIns="30792" anchor="b">
            <a:spAutoFit/>
          </a:bodyPr>
          <a:lstStyle/>
          <a:p>
            <a:pPr algn="l" defTabSz="610744" rtl="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600" kern="1200" spc="20" baseline="0" dirty="0"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  <a:cs typeface="CiscoSans Thin"/>
              </a:rPr>
              <a:t>© 2017  Cisco and/or its affiliates. All rights reserved.   Cisco Confidential</a:t>
            </a:r>
          </a:p>
        </p:txBody>
      </p:sp>
    </p:spTree>
    <p:extLst>
      <p:ext uri="{BB962C8B-B14F-4D97-AF65-F5344CB8AC3E}">
        <p14:creationId xmlns:p14="http://schemas.microsoft.com/office/powerpoint/2010/main" val="1301836755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3" orient="horz" pos="2196">
          <p15:clr>
            <a:srgbClr val="FBAE40"/>
          </p15:clr>
        </p15:guide>
        <p15:guide id="4" pos="2675">
          <p15:clr>
            <a:srgbClr val="FBAE40"/>
          </p15:clr>
        </p15:guide>
        <p15:guide id="7" pos="3206">
          <p15:clr>
            <a:srgbClr val="FBAE40"/>
          </p15:clr>
        </p15:guide>
      </p15:sldGuideLst>
    </p:ext>
  </p:extLs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9_Half_Page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4580092" cy="51435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100" dirty="0"/>
          </a:p>
        </p:txBody>
      </p:sp>
      <p:sp>
        <p:nvSpPr>
          <p:cNvPr id="3" name="Title Placeholder 5"/>
          <p:cNvSpPr>
            <a:spLocks noGrp="1"/>
          </p:cNvSpPr>
          <p:nvPr>
            <p:ph type="title"/>
          </p:nvPr>
        </p:nvSpPr>
        <p:spPr bwMode="auto">
          <a:xfrm>
            <a:off x="437766" y="1659731"/>
            <a:ext cx="3808797" cy="1824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24" tIns="45712" rIns="91424" bIns="45712" numCol="1" anchor="ctr" anchorCtr="0" compatLnSpc="1">
            <a:prstTxWarp prst="textNoShape">
              <a:avLst/>
            </a:prstTxWarp>
          </a:bodyPr>
          <a:lstStyle>
            <a:lvl1pPr algn="l" defTabSz="684213" rtl="0" eaLnBrk="1" fontAlgn="base" hangingPunct="1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lang="en-GB" sz="3200" kern="1200" dirty="0">
                <a:solidFill>
                  <a:schemeClr val="bg1">
                    <a:lumMod val="75000"/>
                  </a:schemeClr>
                </a:solidFill>
                <a:latin typeface="+mj-lt"/>
                <a:ea typeface="ＭＳ Ｐゴシック" charset="0"/>
                <a:cs typeface="Tipo de letra del sistema Fina" charset="0"/>
              </a:defRPr>
            </a:lvl1pPr>
          </a:lstStyle>
          <a:p>
            <a:pPr lvl="0"/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7" name="Table Placeholder 6"/>
          <p:cNvSpPr>
            <a:spLocks noGrp="1"/>
          </p:cNvSpPr>
          <p:nvPr>
            <p:ph type="tbl" sz="quarter" idx="10"/>
          </p:nvPr>
        </p:nvSpPr>
        <p:spPr>
          <a:xfrm>
            <a:off x="5089525" y="503238"/>
            <a:ext cx="3559175" cy="4087812"/>
          </a:xfrm>
          <a:prstGeom prst="rect">
            <a:avLst/>
          </a:prstGeom>
        </p:spPr>
        <p:txBody>
          <a:bodyPr anchor="ctr" anchorCtr="0"/>
          <a:lstStyle>
            <a:lvl1pPr marL="0" indent="0" algn="ctr">
              <a:buNone/>
              <a:defRPr/>
            </a:lvl1pPr>
          </a:lstStyle>
          <a:p>
            <a:r>
              <a:rPr lang="en-US" smtClean="0"/>
              <a:t>Click icon to add table</a:t>
            </a:r>
            <a:endParaRPr lang="en-US"/>
          </a:p>
        </p:txBody>
      </p:sp>
      <p:sp>
        <p:nvSpPr>
          <p:cNvPr id="8" name="Rectangle 4"/>
          <p:cNvSpPr>
            <a:spLocks noChangeArrowheads="1"/>
          </p:cNvSpPr>
          <p:nvPr/>
        </p:nvSpPr>
        <p:spPr bwMode="ltGray">
          <a:xfrm>
            <a:off x="477678" y="4741653"/>
            <a:ext cx="3407027" cy="1545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61586" tIns="30792" rIns="61586" bIns="30792" anchor="b">
            <a:spAutoFit/>
          </a:bodyPr>
          <a:lstStyle/>
          <a:p>
            <a:pPr algn="l" defTabSz="610744" rtl="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600" kern="1200" spc="20" baseline="0" dirty="0"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  <a:cs typeface="CiscoSans Thin"/>
              </a:rPr>
              <a:t>© 2017  Cisco and/or its affiliates. All rights reserved.   Cisco Confidential</a:t>
            </a:r>
          </a:p>
        </p:txBody>
      </p:sp>
    </p:spTree>
    <p:extLst>
      <p:ext uri="{BB962C8B-B14F-4D97-AF65-F5344CB8AC3E}">
        <p14:creationId xmlns:p14="http://schemas.microsoft.com/office/powerpoint/2010/main" val="1991378711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1044">
          <p15:clr>
            <a:srgbClr val="FBAE40"/>
          </p15:clr>
        </p15:guide>
        <p15:guide id="3" orient="horz" pos="2196">
          <p15:clr>
            <a:srgbClr val="FBAE40"/>
          </p15:clr>
        </p15:guide>
        <p15:guide id="4" pos="2675">
          <p15:clr>
            <a:srgbClr val="FBAE40"/>
          </p15:clr>
        </p15:guide>
        <p15:guide id="7" pos="3206">
          <p15:clr>
            <a:srgbClr val="FBAE40"/>
          </p15:clr>
        </p15:guide>
      </p15:sldGuideLst>
    </p:ext>
  </p:extLs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losing Slide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Freeform 6"/>
          <p:cNvSpPr>
            <a:spLocks noChangeAspect="1" noEditPoints="1"/>
          </p:cNvSpPr>
          <p:nvPr/>
        </p:nvSpPr>
        <p:spPr bwMode="auto">
          <a:xfrm>
            <a:off x="3762994" y="2129076"/>
            <a:ext cx="1618012" cy="859571"/>
          </a:xfrm>
          <a:custGeom>
            <a:avLst/>
            <a:gdLst>
              <a:gd name="T0" fmla="*/ 2671 w 3456"/>
              <a:gd name="T1" fmla="*/ 1521 h 1834"/>
              <a:gd name="T2" fmla="*/ 2857 w 3456"/>
              <a:gd name="T3" fmla="*/ 1677 h 1834"/>
              <a:gd name="T4" fmla="*/ 2975 w 3456"/>
              <a:gd name="T5" fmla="*/ 1465 h 1834"/>
              <a:gd name="T6" fmla="*/ 1129 w 3456"/>
              <a:gd name="T7" fmla="*/ 1823 h 1834"/>
              <a:gd name="T8" fmla="*/ 3082 w 3456"/>
              <a:gd name="T9" fmla="*/ 1330 h 1834"/>
              <a:gd name="T10" fmla="*/ 3082 w 3456"/>
              <a:gd name="T11" fmla="*/ 1712 h 1834"/>
              <a:gd name="T12" fmla="*/ 2700 w 3456"/>
              <a:gd name="T13" fmla="*/ 1809 h 1834"/>
              <a:gd name="T14" fmla="*/ 2513 w 3456"/>
              <a:gd name="T15" fmla="*/ 1479 h 1834"/>
              <a:gd name="T16" fmla="*/ 2783 w 3456"/>
              <a:gd name="T17" fmla="*/ 1211 h 1834"/>
              <a:gd name="T18" fmla="*/ 2351 w 3456"/>
              <a:gd name="T19" fmla="*/ 1392 h 1834"/>
              <a:gd name="T20" fmla="*/ 2136 w 3456"/>
              <a:gd name="T21" fmla="*/ 1381 h 1834"/>
              <a:gd name="T22" fmla="*/ 2093 w 3456"/>
              <a:gd name="T23" fmla="*/ 1625 h 1834"/>
              <a:gd name="T24" fmla="*/ 2335 w 3456"/>
              <a:gd name="T25" fmla="*/ 1658 h 1834"/>
              <a:gd name="T26" fmla="*/ 2174 w 3456"/>
              <a:gd name="T27" fmla="*/ 1832 h 1834"/>
              <a:gd name="T28" fmla="*/ 1903 w 3456"/>
              <a:gd name="T29" fmla="*/ 1605 h 1834"/>
              <a:gd name="T30" fmla="*/ 2047 w 3456"/>
              <a:gd name="T31" fmla="*/ 1249 h 1834"/>
              <a:gd name="T32" fmla="*/ 748 w 3456"/>
              <a:gd name="T33" fmla="*/ 1223 h 1834"/>
              <a:gd name="T34" fmla="*/ 642 w 3456"/>
              <a:gd name="T35" fmla="*/ 1359 h 1834"/>
              <a:gd name="T36" fmla="*/ 479 w 3456"/>
              <a:gd name="T37" fmla="*/ 1550 h 1834"/>
              <a:gd name="T38" fmla="*/ 697 w 3456"/>
              <a:gd name="T39" fmla="*/ 1676 h 1834"/>
              <a:gd name="T40" fmla="*/ 692 w 3456"/>
              <a:gd name="T41" fmla="*/ 1830 h 1834"/>
              <a:gd name="T42" fmla="*/ 370 w 3456"/>
              <a:gd name="T43" fmla="*/ 1710 h 1834"/>
              <a:gd name="T44" fmla="*/ 375 w 3456"/>
              <a:gd name="T45" fmla="*/ 1326 h 1834"/>
              <a:gd name="T46" fmla="*/ 1610 w 3456"/>
              <a:gd name="T47" fmla="*/ 1211 h 1834"/>
              <a:gd name="T48" fmla="*/ 1679 w 3456"/>
              <a:gd name="T49" fmla="*/ 1350 h 1834"/>
              <a:gd name="T50" fmla="*/ 1494 w 3456"/>
              <a:gd name="T51" fmla="*/ 1373 h 1834"/>
              <a:gd name="T52" fmla="*/ 1634 w 3456"/>
              <a:gd name="T53" fmla="*/ 1470 h 1834"/>
              <a:gd name="T54" fmla="*/ 1737 w 3456"/>
              <a:gd name="T55" fmla="*/ 1694 h 1834"/>
              <a:gd name="T56" fmla="*/ 1524 w 3456"/>
              <a:gd name="T57" fmla="*/ 1833 h 1834"/>
              <a:gd name="T58" fmla="*/ 1334 w 3456"/>
              <a:gd name="T59" fmla="*/ 1678 h 1834"/>
              <a:gd name="T60" fmla="*/ 1552 w 3456"/>
              <a:gd name="T61" fmla="*/ 1690 h 1834"/>
              <a:gd name="T62" fmla="*/ 1520 w 3456"/>
              <a:gd name="T63" fmla="*/ 1584 h 1834"/>
              <a:gd name="T64" fmla="*/ 1350 w 3456"/>
              <a:gd name="T65" fmla="*/ 1473 h 1834"/>
              <a:gd name="T66" fmla="*/ 1446 w 3456"/>
              <a:gd name="T67" fmla="*/ 1227 h 1834"/>
              <a:gd name="T68" fmla="*/ 3456 w 3456"/>
              <a:gd name="T69" fmla="*/ 569 h 1834"/>
              <a:gd name="T70" fmla="*/ 3328 w 3456"/>
              <a:gd name="T71" fmla="*/ 780 h 1834"/>
              <a:gd name="T72" fmla="*/ 3381 w 3456"/>
              <a:gd name="T73" fmla="*/ 493 h 1834"/>
              <a:gd name="T74" fmla="*/ 1793 w 3456"/>
              <a:gd name="T75" fmla="*/ 766 h 1834"/>
              <a:gd name="T76" fmla="*/ 1653 w 3456"/>
              <a:gd name="T77" fmla="*/ 727 h 1834"/>
              <a:gd name="T78" fmla="*/ 113 w 3456"/>
              <a:gd name="T79" fmla="*/ 503 h 1834"/>
              <a:gd name="T80" fmla="*/ 95 w 3456"/>
              <a:gd name="T81" fmla="*/ 801 h 1834"/>
              <a:gd name="T82" fmla="*/ 10 w 3456"/>
              <a:gd name="T83" fmla="*/ 531 h 1834"/>
              <a:gd name="T84" fmla="*/ 3040 w 3456"/>
              <a:gd name="T85" fmla="*/ 340 h 1834"/>
              <a:gd name="T86" fmla="*/ 2929 w 3456"/>
              <a:gd name="T87" fmla="*/ 793 h 1834"/>
              <a:gd name="T88" fmla="*/ 2947 w 3456"/>
              <a:gd name="T89" fmla="*/ 287 h 1834"/>
              <a:gd name="T90" fmla="*/ 2214 w 3456"/>
              <a:gd name="T91" fmla="*/ 748 h 1834"/>
              <a:gd name="T92" fmla="*/ 2069 w 3456"/>
              <a:gd name="T93" fmla="*/ 748 h 1834"/>
              <a:gd name="T94" fmla="*/ 1335 w 3456"/>
              <a:gd name="T95" fmla="*/ 287 h 1834"/>
              <a:gd name="T96" fmla="*/ 1353 w 3456"/>
              <a:gd name="T97" fmla="*/ 793 h 1834"/>
              <a:gd name="T98" fmla="*/ 1242 w 3456"/>
              <a:gd name="T99" fmla="*/ 340 h 1834"/>
              <a:gd name="T100" fmla="*/ 553 w 3456"/>
              <a:gd name="T101" fmla="*/ 322 h 1834"/>
              <a:gd name="T102" fmla="*/ 468 w 3456"/>
              <a:gd name="T103" fmla="*/ 801 h 1834"/>
              <a:gd name="T104" fmla="*/ 450 w 3456"/>
              <a:gd name="T105" fmla="*/ 295 h 1834"/>
              <a:gd name="T106" fmla="*/ 2630 w 3456"/>
              <a:gd name="T107" fmla="*/ 879 h 1834"/>
              <a:gd name="T108" fmla="*/ 2490 w 3456"/>
              <a:gd name="T109" fmla="*/ 917 h 1834"/>
              <a:gd name="T110" fmla="*/ 902 w 3456"/>
              <a:gd name="T111" fmla="*/ 0 h 1834"/>
              <a:gd name="T112" fmla="*/ 955 w 3456"/>
              <a:gd name="T113" fmla="*/ 931 h 1834"/>
              <a:gd name="T114" fmla="*/ 826 w 3456"/>
              <a:gd name="T115" fmla="*/ 75 h 183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</a:cxnLst>
            <a:rect l="0" t="0" r="r" b="b"/>
            <a:pathLst>
              <a:path w="3456" h="1834">
                <a:moveTo>
                  <a:pt x="2828" y="1362"/>
                </a:moveTo>
                <a:lnTo>
                  <a:pt x="2798" y="1364"/>
                </a:lnTo>
                <a:lnTo>
                  <a:pt x="2771" y="1371"/>
                </a:lnTo>
                <a:lnTo>
                  <a:pt x="2747" y="1384"/>
                </a:lnTo>
                <a:lnTo>
                  <a:pt x="2725" y="1400"/>
                </a:lnTo>
                <a:lnTo>
                  <a:pt x="2706" y="1419"/>
                </a:lnTo>
                <a:lnTo>
                  <a:pt x="2691" y="1441"/>
                </a:lnTo>
                <a:lnTo>
                  <a:pt x="2680" y="1465"/>
                </a:lnTo>
                <a:lnTo>
                  <a:pt x="2674" y="1492"/>
                </a:lnTo>
                <a:lnTo>
                  <a:pt x="2671" y="1521"/>
                </a:lnTo>
                <a:lnTo>
                  <a:pt x="2674" y="1549"/>
                </a:lnTo>
                <a:lnTo>
                  <a:pt x="2680" y="1577"/>
                </a:lnTo>
                <a:lnTo>
                  <a:pt x="2691" y="1601"/>
                </a:lnTo>
                <a:lnTo>
                  <a:pt x="2706" y="1623"/>
                </a:lnTo>
                <a:lnTo>
                  <a:pt x="2725" y="1642"/>
                </a:lnTo>
                <a:lnTo>
                  <a:pt x="2747" y="1658"/>
                </a:lnTo>
                <a:lnTo>
                  <a:pt x="2771" y="1669"/>
                </a:lnTo>
                <a:lnTo>
                  <a:pt x="2798" y="1677"/>
                </a:lnTo>
                <a:lnTo>
                  <a:pt x="2828" y="1680"/>
                </a:lnTo>
                <a:lnTo>
                  <a:pt x="2857" y="1677"/>
                </a:lnTo>
                <a:lnTo>
                  <a:pt x="2883" y="1669"/>
                </a:lnTo>
                <a:lnTo>
                  <a:pt x="2908" y="1658"/>
                </a:lnTo>
                <a:lnTo>
                  <a:pt x="2930" y="1642"/>
                </a:lnTo>
                <a:lnTo>
                  <a:pt x="2948" y="1623"/>
                </a:lnTo>
                <a:lnTo>
                  <a:pt x="2964" y="1601"/>
                </a:lnTo>
                <a:lnTo>
                  <a:pt x="2975" y="1577"/>
                </a:lnTo>
                <a:lnTo>
                  <a:pt x="2982" y="1549"/>
                </a:lnTo>
                <a:lnTo>
                  <a:pt x="2985" y="1521"/>
                </a:lnTo>
                <a:lnTo>
                  <a:pt x="2982" y="1492"/>
                </a:lnTo>
                <a:lnTo>
                  <a:pt x="2975" y="1465"/>
                </a:lnTo>
                <a:lnTo>
                  <a:pt x="2964" y="1441"/>
                </a:lnTo>
                <a:lnTo>
                  <a:pt x="2948" y="1419"/>
                </a:lnTo>
                <a:lnTo>
                  <a:pt x="2930" y="1400"/>
                </a:lnTo>
                <a:lnTo>
                  <a:pt x="2908" y="1384"/>
                </a:lnTo>
                <a:lnTo>
                  <a:pt x="2883" y="1371"/>
                </a:lnTo>
                <a:lnTo>
                  <a:pt x="2857" y="1364"/>
                </a:lnTo>
                <a:lnTo>
                  <a:pt x="2828" y="1362"/>
                </a:lnTo>
                <a:close/>
                <a:moveTo>
                  <a:pt x="977" y="1218"/>
                </a:moveTo>
                <a:lnTo>
                  <a:pt x="1129" y="1218"/>
                </a:lnTo>
                <a:lnTo>
                  <a:pt x="1129" y="1823"/>
                </a:lnTo>
                <a:lnTo>
                  <a:pt x="977" y="1823"/>
                </a:lnTo>
                <a:lnTo>
                  <a:pt x="977" y="1218"/>
                </a:lnTo>
                <a:close/>
                <a:moveTo>
                  <a:pt x="2828" y="1208"/>
                </a:moveTo>
                <a:lnTo>
                  <a:pt x="2873" y="1211"/>
                </a:lnTo>
                <a:lnTo>
                  <a:pt x="2916" y="1219"/>
                </a:lnTo>
                <a:lnTo>
                  <a:pt x="2955" y="1232"/>
                </a:lnTo>
                <a:lnTo>
                  <a:pt x="2992" y="1251"/>
                </a:lnTo>
                <a:lnTo>
                  <a:pt x="3026" y="1273"/>
                </a:lnTo>
                <a:lnTo>
                  <a:pt x="3056" y="1299"/>
                </a:lnTo>
                <a:lnTo>
                  <a:pt x="3082" y="1330"/>
                </a:lnTo>
                <a:lnTo>
                  <a:pt x="3104" y="1363"/>
                </a:lnTo>
                <a:lnTo>
                  <a:pt x="3121" y="1398"/>
                </a:lnTo>
                <a:lnTo>
                  <a:pt x="3134" y="1437"/>
                </a:lnTo>
                <a:lnTo>
                  <a:pt x="3142" y="1479"/>
                </a:lnTo>
                <a:lnTo>
                  <a:pt x="3145" y="1521"/>
                </a:lnTo>
                <a:lnTo>
                  <a:pt x="3142" y="1563"/>
                </a:lnTo>
                <a:lnTo>
                  <a:pt x="3134" y="1604"/>
                </a:lnTo>
                <a:lnTo>
                  <a:pt x="3121" y="1642"/>
                </a:lnTo>
                <a:lnTo>
                  <a:pt x="3104" y="1679"/>
                </a:lnTo>
                <a:lnTo>
                  <a:pt x="3082" y="1712"/>
                </a:lnTo>
                <a:lnTo>
                  <a:pt x="3056" y="1742"/>
                </a:lnTo>
                <a:lnTo>
                  <a:pt x="3026" y="1769"/>
                </a:lnTo>
                <a:lnTo>
                  <a:pt x="2992" y="1791"/>
                </a:lnTo>
                <a:lnTo>
                  <a:pt x="2955" y="1809"/>
                </a:lnTo>
                <a:lnTo>
                  <a:pt x="2916" y="1822"/>
                </a:lnTo>
                <a:lnTo>
                  <a:pt x="2873" y="1831"/>
                </a:lnTo>
                <a:lnTo>
                  <a:pt x="2828" y="1834"/>
                </a:lnTo>
                <a:lnTo>
                  <a:pt x="2783" y="1831"/>
                </a:lnTo>
                <a:lnTo>
                  <a:pt x="2740" y="1822"/>
                </a:lnTo>
                <a:lnTo>
                  <a:pt x="2700" y="1809"/>
                </a:lnTo>
                <a:lnTo>
                  <a:pt x="2663" y="1791"/>
                </a:lnTo>
                <a:lnTo>
                  <a:pt x="2630" y="1769"/>
                </a:lnTo>
                <a:lnTo>
                  <a:pt x="2599" y="1742"/>
                </a:lnTo>
                <a:lnTo>
                  <a:pt x="2573" y="1712"/>
                </a:lnTo>
                <a:lnTo>
                  <a:pt x="2551" y="1679"/>
                </a:lnTo>
                <a:lnTo>
                  <a:pt x="2534" y="1642"/>
                </a:lnTo>
                <a:lnTo>
                  <a:pt x="2521" y="1604"/>
                </a:lnTo>
                <a:lnTo>
                  <a:pt x="2513" y="1563"/>
                </a:lnTo>
                <a:lnTo>
                  <a:pt x="2510" y="1521"/>
                </a:lnTo>
                <a:lnTo>
                  <a:pt x="2513" y="1479"/>
                </a:lnTo>
                <a:lnTo>
                  <a:pt x="2521" y="1437"/>
                </a:lnTo>
                <a:lnTo>
                  <a:pt x="2534" y="1398"/>
                </a:lnTo>
                <a:lnTo>
                  <a:pt x="2551" y="1363"/>
                </a:lnTo>
                <a:lnTo>
                  <a:pt x="2573" y="1330"/>
                </a:lnTo>
                <a:lnTo>
                  <a:pt x="2599" y="1299"/>
                </a:lnTo>
                <a:lnTo>
                  <a:pt x="2630" y="1273"/>
                </a:lnTo>
                <a:lnTo>
                  <a:pt x="2663" y="1251"/>
                </a:lnTo>
                <a:lnTo>
                  <a:pt x="2700" y="1232"/>
                </a:lnTo>
                <a:lnTo>
                  <a:pt x="2740" y="1219"/>
                </a:lnTo>
                <a:lnTo>
                  <a:pt x="2783" y="1211"/>
                </a:lnTo>
                <a:lnTo>
                  <a:pt x="2828" y="1208"/>
                </a:lnTo>
                <a:close/>
                <a:moveTo>
                  <a:pt x="2213" y="1208"/>
                </a:moveTo>
                <a:lnTo>
                  <a:pt x="2242" y="1209"/>
                </a:lnTo>
                <a:lnTo>
                  <a:pt x="2268" y="1211"/>
                </a:lnTo>
                <a:lnTo>
                  <a:pt x="2292" y="1215"/>
                </a:lnTo>
                <a:lnTo>
                  <a:pt x="2312" y="1219"/>
                </a:lnTo>
                <a:lnTo>
                  <a:pt x="2329" y="1223"/>
                </a:lnTo>
                <a:lnTo>
                  <a:pt x="2343" y="1227"/>
                </a:lnTo>
                <a:lnTo>
                  <a:pt x="2351" y="1230"/>
                </a:lnTo>
                <a:lnTo>
                  <a:pt x="2351" y="1392"/>
                </a:lnTo>
                <a:lnTo>
                  <a:pt x="2346" y="1389"/>
                </a:lnTo>
                <a:lnTo>
                  <a:pt x="2335" y="1384"/>
                </a:lnTo>
                <a:lnTo>
                  <a:pt x="2321" y="1377"/>
                </a:lnTo>
                <a:lnTo>
                  <a:pt x="2302" y="1371"/>
                </a:lnTo>
                <a:lnTo>
                  <a:pt x="2279" y="1365"/>
                </a:lnTo>
                <a:lnTo>
                  <a:pt x="2253" y="1360"/>
                </a:lnTo>
                <a:lnTo>
                  <a:pt x="2223" y="1359"/>
                </a:lnTo>
                <a:lnTo>
                  <a:pt x="2192" y="1362"/>
                </a:lnTo>
                <a:lnTo>
                  <a:pt x="2163" y="1369"/>
                </a:lnTo>
                <a:lnTo>
                  <a:pt x="2136" y="1381"/>
                </a:lnTo>
                <a:lnTo>
                  <a:pt x="2113" y="1396"/>
                </a:lnTo>
                <a:lnTo>
                  <a:pt x="2095" y="1415"/>
                </a:lnTo>
                <a:lnTo>
                  <a:pt x="2079" y="1437"/>
                </a:lnTo>
                <a:lnTo>
                  <a:pt x="2067" y="1463"/>
                </a:lnTo>
                <a:lnTo>
                  <a:pt x="2060" y="1490"/>
                </a:lnTo>
                <a:lnTo>
                  <a:pt x="2058" y="1521"/>
                </a:lnTo>
                <a:lnTo>
                  <a:pt x="2060" y="1550"/>
                </a:lnTo>
                <a:lnTo>
                  <a:pt x="2066" y="1578"/>
                </a:lnTo>
                <a:lnTo>
                  <a:pt x="2078" y="1602"/>
                </a:lnTo>
                <a:lnTo>
                  <a:pt x="2093" y="1625"/>
                </a:lnTo>
                <a:lnTo>
                  <a:pt x="2112" y="1644"/>
                </a:lnTo>
                <a:lnTo>
                  <a:pt x="2135" y="1660"/>
                </a:lnTo>
                <a:lnTo>
                  <a:pt x="2162" y="1672"/>
                </a:lnTo>
                <a:lnTo>
                  <a:pt x="2191" y="1679"/>
                </a:lnTo>
                <a:lnTo>
                  <a:pt x="2223" y="1682"/>
                </a:lnTo>
                <a:lnTo>
                  <a:pt x="2253" y="1680"/>
                </a:lnTo>
                <a:lnTo>
                  <a:pt x="2279" y="1676"/>
                </a:lnTo>
                <a:lnTo>
                  <a:pt x="2301" y="1671"/>
                </a:lnTo>
                <a:lnTo>
                  <a:pt x="2321" y="1664"/>
                </a:lnTo>
                <a:lnTo>
                  <a:pt x="2335" y="1658"/>
                </a:lnTo>
                <a:lnTo>
                  <a:pt x="2346" y="1653"/>
                </a:lnTo>
                <a:lnTo>
                  <a:pt x="2351" y="1649"/>
                </a:lnTo>
                <a:lnTo>
                  <a:pt x="2351" y="1812"/>
                </a:lnTo>
                <a:lnTo>
                  <a:pt x="2339" y="1816"/>
                </a:lnTo>
                <a:lnTo>
                  <a:pt x="2322" y="1820"/>
                </a:lnTo>
                <a:lnTo>
                  <a:pt x="2300" y="1826"/>
                </a:lnTo>
                <a:lnTo>
                  <a:pt x="2275" y="1830"/>
                </a:lnTo>
                <a:lnTo>
                  <a:pt x="2245" y="1833"/>
                </a:lnTo>
                <a:lnTo>
                  <a:pt x="2213" y="1834"/>
                </a:lnTo>
                <a:lnTo>
                  <a:pt x="2174" y="1832"/>
                </a:lnTo>
                <a:lnTo>
                  <a:pt x="2136" y="1826"/>
                </a:lnTo>
                <a:lnTo>
                  <a:pt x="2100" y="1815"/>
                </a:lnTo>
                <a:lnTo>
                  <a:pt x="2065" y="1801"/>
                </a:lnTo>
                <a:lnTo>
                  <a:pt x="2033" y="1783"/>
                </a:lnTo>
                <a:lnTo>
                  <a:pt x="2002" y="1762"/>
                </a:lnTo>
                <a:lnTo>
                  <a:pt x="1975" y="1737"/>
                </a:lnTo>
                <a:lnTo>
                  <a:pt x="1952" y="1710"/>
                </a:lnTo>
                <a:lnTo>
                  <a:pt x="1931" y="1678"/>
                </a:lnTo>
                <a:lnTo>
                  <a:pt x="1915" y="1643"/>
                </a:lnTo>
                <a:lnTo>
                  <a:pt x="1903" y="1605"/>
                </a:lnTo>
                <a:lnTo>
                  <a:pt x="1896" y="1564"/>
                </a:lnTo>
                <a:lnTo>
                  <a:pt x="1892" y="1521"/>
                </a:lnTo>
                <a:lnTo>
                  <a:pt x="1896" y="1477"/>
                </a:lnTo>
                <a:lnTo>
                  <a:pt x="1904" y="1434"/>
                </a:lnTo>
                <a:lnTo>
                  <a:pt x="1917" y="1395"/>
                </a:lnTo>
                <a:lnTo>
                  <a:pt x="1934" y="1359"/>
                </a:lnTo>
                <a:lnTo>
                  <a:pt x="1957" y="1326"/>
                </a:lnTo>
                <a:lnTo>
                  <a:pt x="1984" y="1296"/>
                </a:lnTo>
                <a:lnTo>
                  <a:pt x="2014" y="1271"/>
                </a:lnTo>
                <a:lnTo>
                  <a:pt x="2047" y="1249"/>
                </a:lnTo>
                <a:lnTo>
                  <a:pt x="2085" y="1231"/>
                </a:lnTo>
                <a:lnTo>
                  <a:pt x="2125" y="1218"/>
                </a:lnTo>
                <a:lnTo>
                  <a:pt x="2168" y="1211"/>
                </a:lnTo>
                <a:lnTo>
                  <a:pt x="2213" y="1208"/>
                </a:lnTo>
                <a:close/>
                <a:moveTo>
                  <a:pt x="630" y="1208"/>
                </a:moveTo>
                <a:lnTo>
                  <a:pt x="660" y="1209"/>
                </a:lnTo>
                <a:lnTo>
                  <a:pt x="687" y="1211"/>
                </a:lnTo>
                <a:lnTo>
                  <a:pt x="711" y="1215"/>
                </a:lnTo>
                <a:lnTo>
                  <a:pt x="731" y="1219"/>
                </a:lnTo>
                <a:lnTo>
                  <a:pt x="748" y="1223"/>
                </a:lnTo>
                <a:lnTo>
                  <a:pt x="760" y="1227"/>
                </a:lnTo>
                <a:lnTo>
                  <a:pt x="769" y="1230"/>
                </a:lnTo>
                <a:lnTo>
                  <a:pt x="769" y="1392"/>
                </a:lnTo>
                <a:lnTo>
                  <a:pt x="763" y="1389"/>
                </a:lnTo>
                <a:lnTo>
                  <a:pt x="754" y="1384"/>
                </a:lnTo>
                <a:lnTo>
                  <a:pt x="739" y="1377"/>
                </a:lnTo>
                <a:lnTo>
                  <a:pt x="721" y="1371"/>
                </a:lnTo>
                <a:lnTo>
                  <a:pt x="697" y="1365"/>
                </a:lnTo>
                <a:lnTo>
                  <a:pt x="671" y="1360"/>
                </a:lnTo>
                <a:lnTo>
                  <a:pt x="642" y="1359"/>
                </a:lnTo>
                <a:lnTo>
                  <a:pt x="611" y="1362"/>
                </a:lnTo>
                <a:lnTo>
                  <a:pt x="581" y="1369"/>
                </a:lnTo>
                <a:lnTo>
                  <a:pt x="555" y="1381"/>
                </a:lnTo>
                <a:lnTo>
                  <a:pt x="532" y="1396"/>
                </a:lnTo>
                <a:lnTo>
                  <a:pt x="513" y="1415"/>
                </a:lnTo>
                <a:lnTo>
                  <a:pt x="497" y="1437"/>
                </a:lnTo>
                <a:lnTo>
                  <a:pt x="485" y="1463"/>
                </a:lnTo>
                <a:lnTo>
                  <a:pt x="479" y="1490"/>
                </a:lnTo>
                <a:lnTo>
                  <a:pt x="475" y="1521"/>
                </a:lnTo>
                <a:lnTo>
                  <a:pt x="479" y="1550"/>
                </a:lnTo>
                <a:lnTo>
                  <a:pt x="485" y="1578"/>
                </a:lnTo>
                <a:lnTo>
                  <a:pt x="496" y="1602"/>
                </a:lnTo>
                <a:lnTo>
                  <a:pt x="512" y="1625"/>
                </a:lnTo>
                <a:lnTo>
                  <a:pt x="531" y="1644"/>
                </a:lnTo>
                <a:lnTo>
                  <a:pt x="554" y="1660"/>
                </a:lnTo>
                <a:lnTo>
                  <a:pt x="580" y="1672"/>
                </a:lnTo>
                <a:lnTo>
                  <a:pt x="610" y="1679"/>
                </a:lnTo>
                <a:lnTo>
                  <a:pt x="642" y="1682"/>
                </a:lnTo>
                <a:lnTo>
                  <a:pt x="671" y="1680"/>
                </a:lnTo>
                <a:lnTo>
                  <a:pt x="697" y="1676"/>
                </a:lnTo>
                <a:lnTo>
                  <a:pt x="719" y="1671"/>
                </a:lnTo>
                <a:lnTo>
                  <a:pt x="738" y="1664"/>
                </a:lnTo>
                <a:lnTo>
                  <a:pt x="753" y="1658"/>
                </a:lnTo>
                <a:lnTo>
                  <a:pt x="763" y="1653"/>
                </a:lnTo>
                <a:lnTo>
                  <a:pt x="769" y="1649"/>
                </a:lnTo>
                <a:lnTo>
                  <a:pt x="769" y="1812"/>
                </a:lnTo>
                <a:lnTo>
                  <a:pt x="757" y="1816"/>
                </a:lnTo>
                <a:lnTo>
                  <a:pt x="740" y="1820"/>
                </a:lnTo>
                <a:lnTo>
                  <a:pt x="718" y="1826"/>
                </a:lnTo>
                <a:lnTo>
                  <a:pt x="692" y="1830"/>
                </a:lnTo>
                <a:lnTo>
                  <a:pt x="663" y="1833"/>
                </a:lnTo>
                <a:lnTo>
                  <a:pt x="630" y="1834"/>
                </a:lnTo>
                <a:lnTo>
                  <a:pt x="592" y="1832"/>
                </a:lnTo>
                <a:lnTo>
                  <a:pt x="554" y="1826"/>
                </a:lnTo>
                <a:lnTo>
                  <a:pt x="518" y="1815"/>
                </a:lnTo>
                <a:lnTo>
                  <a:pt x="484" y="1801"/>
                </a:lnTo>
                <a:lnTo>
                  <a:pt x="451" y="1783"/>
                </a:lnTo>
                <a:lnTo>
                  <a:pt x="421" y="1762"/>
                </a:lnTo>
                <a:lnTo>
                  <a:pt x="394" y="1737"/>
                </a:lnTo>
                <a:lnTo>
                  <a:pt x="370" y="1710"/>
                </a:lnTo>
                <a:lnTo>
                  <a:pt x="350" y="1678"/>
                </a:lnTo>
                <a:lnTo>
                  <a:pt x="333" y="1643"/>
                </a:lnTo>
                <a:lnTo>
                  <a:pt x="322" y="1605"/>
                </a:lnTo>
                <a:lnTo>
                  <a:pt x="314" y="1564"/>
                </a:lnTo>
                <a:lnTo>
                  <a:pt x="311" y="1521"/>
                </a:lnTo>
                <a:lnTo>
                  <a:pt x="314" y="1477"/>
                </a:lnTo>
                <a:lnTo>
                  <a:pt x="323" y="1434"/>
                </a:lnTo>
                <a:lnTo>
                  <a:pt x="335" y="1395"/>
                </a:lnTo>
                <a:lnTo>
                  <a:pt x="353" y="1359"/>
                </a:lnTo>
                <a:lnTo>
                  <a:pt x="375" y="1326"/>
                </a:lnTo>
                <a:lnTo>
                  <a:pt x="402" y="1296"/>
                </a:lnTo>
                <a:lnTo>
                  <a:pt x="433" y="1271"/>
                </a:lnTo>
                <a:lnTo>
                  <a:pt x="466" y="1249"/>
                </a:lnTo>
                <a:lnTo>
                  <a:pt x="503" y="1231"/>
                </a:lnTo>
                <a:lnTo>
                  <a:pt x="544" y="1218"/>
                </a:lnTo>
                <a:lnTo>
                  <a:pt x="585" y="1211"/>
                </a:lnTo>
                <a:lnTo>
                  <a:pt x="630" y="1208"/>
                </a:lnTo>
                <a:close/>
                <a:moveTo>
                  <a:pt x="1556" y="1208"/>
                </a:moveTo>
                <a:lnTo>
                  <a:pt x="1583" y="1209"/>
                </a:lnTo>
                <a:lnTo>
                  <a:pt x="1610" y="1211"/>
                </a:lnTo>
                <a:lnTo>
                  <a:pt x="1634" y="1213"/>
                </a:lnTo>
                <a:lnTo>
                  <a:pt x="1656" y="1217"/>
                </a:lnTo>
                <a:lnTo>
                  <a:pt x="1675" y="1220"/>
                </a:lnTo>
                <a:lnTo>
                  <a:pt x="1689" y="1223"/>
                </a:lnTo>
                <a:lnTo>
                  <a:pt x="1699" y="1226"/>
                </a:lnTo>
                <a:lnTo>
                  <a:pt x="1704" y="1227"/>
                </a:lnTo>
                <a:lnTo>
                  <a:pt x="1704" y="1356"/>
                </a:lnTo>
                <a:lnTo>
                  <a:pt x="1700" y="1355"/>
                </a:lnTo>
                <a:lnTo>
                  <a:pt x="1691" y="1353"/>
                </a:lnTo>
                <a:lnTo>
                  <a:pt x="1679" y="1350"/>
                </a:lnTo>
                <a:lnTo>
                  <a:pt x="1663" y="1347"/>
                </a:lnTo>
                <a:lnTo>
                  <a:pt x="1645" y="1343"/>
                </a:lnTo>
                <a:lnTo>
                  <a:pt x="1625" y="1340"/>
                </a:lnTo>
                <a:lnTo>
                  <a:pt x="1605" y="1338"/>
                </a:lnTo>
                <a:lnTo>
                  <a:pt x="1586" y="1337"/>
                </a:lnTo>
                <a:lnTo>
                  <a:pt x="1557" y="1339"/>
                </a:lnTo>
                <a:lnTo>
                  <a:pt x="1534" y="1344"/>
                </a:lnTo>
                <a:lnTo>
                  <a:pt x="1515" y="1351"/>
                </a:lnTo>
                <a:lnTo>
                  <a:pt x="1502" y="1362"/>
                </a:lnTo>
                <a:lnTo>
                  <a:pt x="1494" y="1373"/>
                </a:lnTo>
                <a:lnTo>
                  <a:pt x="1491" y="1387"/>
                </a:lnTo>
                <a:lnTo>
                  <a:pt x="1494" y="1402"/>
                </a:lnTo>
                <a:lnTo>
                  <a:pt x="1501" y="1413"/>
                </a:lnTo>
                <a:lnTo>
                  <a:pt x="1511" y="1423"/>
                </a:lnTo>
                <a:lnTo>
                  <a:pt x="1523" y="1430"/>
                </a:lnTo>
                <a:lnTo>
                  <a:pt x="1536" y="1436"/>
                </a:lnTo>
                <a:lnTo>
                  <a:pt x="1549" y="1441"/>
                </a:lnTo>
                <a:lnTo>
                  <a:pt x="1560" y="1445"/>
                </a:lnTo>
                <a:lnTo>
                  <a:pt x="1602" y="1458"/>
                </a:lnTo>
                <a:lnTo>
                  <a:pt x="1634" y="1470"/>
                </a:lnTo>
                <a:lnTo>
                  <a:pt x="1661" y="1484"/>
                </a:lnTo>
                <a:lnTo>
                  <a:pt x="1684" y="1501"/>
                </a:lnTo>
                <a:lnTo>
                  <a:pt x="1703" y="1519"/>
                </a:lnTo>
                <a:lnTo>
                  <a:pt x="1719" y="1539"/>
                </a:lnTo>
                <a:lnTo>
                  <a:pt x="1731" y="1560"/>
                </a:lnTo>
                <a:lnTo>
                  <a:pt x="1740" y="1583"/>
                </a:lnTo>
                <a:lnTo>
                  <a:pt x="1745" y="1606"/>
                </a:lnTo>
                <a:lnTo>
                  <a:pt x="1746" y="1630"/>
                </a:lnTo>
                <a:lnTo>
                  <a:pt x="1744" y="1664"/>
                </a:lnTo>
                <a:lnTo>
                  <a:pt x="1737" y="1694"/>
                </a:lnTo>
                <a:lnTo>
                  <a:pt x="1727" y="1720"/>
                </a:lnTo>
                <a:lnTo>
                  <a:pt x="1712" y="1744"/>
                </a:lnTo>
                <a:lnTo>
                  <a:pt x="1696" y="1764"/>
                </a:lnTo>
                <a:lnTo>
                  <a:pt x="1676" y="1781"/>
                </a:lnTo>
                <a:lnTo>
                  <a:pt x="1654" y="1796"/>
                </a:lnTo>
                <a:lnTo>
                  <a:pt x="1630" y="1809"/>
                </a:lnTo>
                <a:lnTo>
                  <a:pt x="1604" y="1818"/>
                </a:lnTo>
                <a:lnTo>
                  <a:pt x="1578" y="1826"/>
                </a:lnTo>
                <a:lnTo>
                  <a:pt x="1551" y="1830"/>
                </a:lnTo>
                <a:lnTo>
                  <a:pt x="1524" y="1833"/>
                </a:lnTo>
                <a:lnTo>
                  <a:pt x="1498" y="1834"/>
                </a:lnTo>
                <a:lnTo>
                  <a:pt x="1467" y="1833"/>
                </a:lnTo>
                <a:lnTo>
                  <a:pt x="1439" y="1832"/>
                </a:lnTo>
                <a:lnTo>
                  <a:pt x="1412" y="1829"/>
                </a:lnTo>
                <a:lnTo>
                  <a:pt x="1388" y="1827"/>
                </a:lnTo>
                <a:lnTo>
                  <a:pt x="1368" y="1823"/>
                </a:lnTo>
                <a:lnTo>
                  <a:pt x="1351" y="1820"/>
                </a:lnTo>
                <a:lnTo>
                  <a:pt x="1339" y="1818"/>
                </a:lnTo>
                <a:lnTo>
                  <a:pt x="1334" y="1817"/>
                </a:lnTo>
                <a:lnTo>
                  <a:pt x="1334" y="1678"/>
                </a:lnTo>
                <a:lnTo>
                  <a:pt x="1343" y="1680"/>
                </a:lnTo>
                <a:lnTo>
                  <a:pt x="1356" y="1684"/>
                </a:lnTo>
                <a:lnTo>
                  <a:pt x="1375" y="1688"/>
                </a:lnTo>
                <a:lnTo>
                  <a:pt x="1397" y="1693"/>
                </a:lnTo>
                <a:lnTo>
                  <a:pt x="1422" y="1697"/>
                </a:lnTo>
                <a:lnTo>
                  <a:pt x="1448" y="1700"/>
                </a:lnTo>
                <a:lnTo>
                  <a:pt x="1477" y="1701"/>
                </a:lnTo>
                <a:lnTo>
                  <a:pt x="1507" y="1699"/>
                </a:lnTo>
                <a:lnTo>
                  <a:pt x="1531" y="1696"/>
                </a:lnTo>
                <a:lnTo>
                  <a:pt x="1552" y="1690"/>
                </a:lnTo>
                <a:lnTo>
                  <a:pt x="1568" y="1681"/>
                </a:lnTo>
                <a:lnTo>
                  <a:pt x="1578" y="1671"/>
                </a:lnTo>
                <a:lnTo>
                  <a:pt x="1585" y="1658"/>
                </a:lnTo>
                <a:lnTo>
                  <a:pt x="1587" y="1644"/>
                </a:lnTo>
                <a:lnTo>
                  <a:pt x="1585" y="1629"/>
                </a:lnTo>
                <a:lnTo>
                  <a:pt x="1578" y="1618"/>
                </a:lnTo>
                <a:lnTo>
                  <a:pt x="1567" y="1607"/>
                </a:lnTo>
                <a:lnTo>
                  <a:pt x="1553" y="1598"/>
                </a:lnTo>
                <a:lnTo>
                  <a:pt x="1537" y="1590"/>
                </a:lnTo>
                <a:lnTo>
                  <a:pt x="1520" y="1584"/>
                </a:lnTo>
                <a:lnTo>
                  <a:pt x="1509" y="1581"/>
                </a:lnTo>
                <a:lnTo>
                  <a:pt x="1498" y="1577"/>
                </a:lnTo>
                <a:lnTo>
                  <a:pt x="1487" y="1574"/>
                </a:lnTo>
                <a:lnTo>
                  <a:pt x="1462" y="1565"/>
                </a:lnTo>
                <a:lnTo>
                  <a:pt x="1439" y="1555"/>
                </a:lnTo>
                <a:lnTo>
                  <a:pt x="1416" y="1542"/>
                </a:lnTo>
                <a:lnTo>
                  <a:pt x="1396" y="1528"/>
                </a:lnTo>
                <a:lnTo>
                  <a:pt x="1378" y="1512"/>
                </a:lnTo>
                <a:lnTo>
                  <a:pt x="1363" y="1494"/>
                </a:lnTo>
                <a:lnTo>
                  <a:pt x="1350" y="1473"/>
                </a:lnTo>
                <a:lnTo>
                  <a:pt x="1341" y="1451"/>
                </a:lnTo>
                <a:lnTo>
                  <a:pt x="1334" y="1425"/>
                </a:lnTo>
                <a:lnTo>
                  <a:pt x="1332" y="1396"/>
                </a:lnTo>
                <a:lnTo>
                  <a:pt x="1334" y="1364"/>
                </a:lnTo>
                <a:lnTo>
                  <a:pt x="1342" y="1333"/>
                </a:lnTo>
                <a:lnTo>
                  <a:pt x="1354" y="1306"/>
                </a:lnTo>
                <a:lnTo>
                  <a:pt x="1371" y="1281"/>
                </a:lnTo>
                <a:lnTo>
                  <a:pt x="1392" y="1259"/>
                </a:lnTo>
                <a:lnTo>
                  <a:pt x="1417" y="1241"/>
                </a:lnTo>
                <a:lnTo>
                  <a:pt x="1446" y="1227"/>
                </a:lnTo>
                <a:lnTo>
                  <a:pt x="1479" y="1216"/>
                </a:lnTo>
                <a:lnTo>
                  <a:pt x="1515" y="1210"/>
                </a:lnTo>
                <a:lnTo>
                  <a:pt x="1556" y="1208"/>
                </a:lnTo>
                <a:close/>
                <a:moveTo>
                  <a:pt x="3381" y="493"/>
                </a:moveTo>
                <a:lnTo>
                  <a:pt x="3400" y="496"/>
                </a:lnTo>
                <a:lnTo>
                  <a:pt x="3418" y="503"/>
                </a:lnTo>
                <a:lnTo>
                  <a:pt x="3434" y="515"/>
                </a:lnTo>
                <a:lnTo>
                  <a:pt x="3446" y="531"/>
                </a:lnTo>
                <a:lnTo>
                  <a:pt x="3453" y="548"/>
                </a:lnTo>
                <a:lnTo>
                  <a:pt x="3456" y="569"/>
                </a:lnTo>
                <a:lnTo>
                  <a:pt x="3456" y="727"/>
                </a:lnTo>
                <a:lnTo>
                  <a:pt x="3453" y="748"/>
                </a:lnTo>
                <a:lnTo>
                  <a:pt x="3446" y="766"/>
                </a:lnTo>
                <a:lnTo>
                  <a:pt x="3434" y="780"/>
                </a:lnTo>
                <a:lnTo>
                  <a:pt x="3418" y="793"/>
                </a:lnTo>
                <a:lnTo>
                  <a:pt x="3400" y="801"/>
                </a:lnTo>
                <a:lnTo>
                  <a:pt x="3381" y="803"/>
                </a:lnTo>
                <a:lnTo>
                  <a:pt x="3361" y="801"/>
                </a:lnTo>
                <a:lnTo>
                  <a:pt x="3343" y="793"/>
                </a:lnTo>
                <a:lnTo>
                  <a:pt x="3328" y="780"/>
                </a:lnTo>
                <a:lnTo>
                  <a:pt x="3316" y="766"/>
                </a:lnTo>
                <a:lnTo>
                  <a:pt x="3308" y="748"/>
                </a:lnTo>
                <a:lnTo>
                  <a:pt x="3306" y="727"/>
                </a:lnTo>
                <a:lnTo>
                  <a:pt x="3306" y="569"/>
                </a:lnTo>
                <a:lnTo>
                  <a:pt x="3308" y="548"/>
                </a:lnTo>
                <a:lnTo>
                  <a:pt x="3316" y="531"/>
                </a:lnTo>
                <a:lnTo>
                  <a:pt x="3328" y="515"/>
                </a:lnTo>
                <a:lnTo>
                  <a:pt x="3343" y="503"/>
                </a:lnTo>
                <a:lnTo>
                  <a:pt x="3361" y="496"/>
                </a:lnTo>
                <a:lnTo>
                  <a:pt x="3381" y="493"/>
                </a:lnTo>
                <a:close/>
                <a:moveTo>
                  <a:pt x="1728" y="493"/>
                </a:moveTo>
                <a:lnTo>
                  <a:pt x="1748" y="496"/>
                </a:lnTo>
                <a:lnTo>
                  <a:pt x="1766" y="503"/>
                </a:lnTo>
                <a:lnTo>
                  <a:pt x="1781" y="515"/>
                </a:lnTo>
                <a:lnTo>
                  <a:pt x="1793" y="531"/>
                </a:lnTo>
                <a:lnTo>
                  <a:pt x="1800" y="548"/>
                </a:lnTo>
                <a:lnTo>
                  <a:pt x="1803" y="569"/>
                </a:lnTo>
                <a:lnTo>
                  <a:pt x="1803" y="727"/>
                </a:lnTo>
                <a:lnTo>
                  <a:pt x="1800" y="748"/>
                </a:lnTo>
                <a:lnTo>
                  <a:pt x="1793" y="766"/>
                </a:lnTo>
                <a:lnTo>
                  <a:pt x="1781" y="780"/>
                </a:lnTo>
                <a:lnTo>
                  <a:pt x="1766" y="793"/>
                </a:lnTo>
                <a:lnTo>
                  <a:pt x="1748" y="801"/>
                </a:lnTo>
                <a:lnTo>
                  <a:pt x="1728" y="803"/>
                </a:lnTo>
                <a:lnTo>
                  <a:pt x="1708" y="801"/>
                </a:lnTo>
                <a:lnTo>
                  <a:pt x="1690" y="793"/>
                </a:lnTo>
                <a:lnTo>
                  <a:pt x="1675" y="780"/>
                </a:lnTo>
                <a:lnTo>
                  <a:pt x="1663" y="766"/>
                </a:lnTo>
                <a:lnTo>
                  <a:pt x="1656" y="748"/>
                </a:lnTo>
                <a:lnTo>
                  <a:pt x="1653" y="727"/>
                </a:lnTo>
                <a:lnTo>
                  <a:pt x="1653" y="569"/>
                </a:lnTo>
                <a:lnTo>
                  <a:pt x="1656" y="548"/>
                </a:lnTo>
                <a:lnTo>
                  <a:pt x="1663" y="531"/>
                </a:lnTo>
                <a:lnTo>
                  <a:pt x="1675" y="515"/>
                </a:lnTo>
                <a:lnTo>
                  <a:pt x="1690" y="503"/>
                </a:lnTo>
                <a:lnTo>
                  <a:pt x="1708" y="496"/>
                </a:lnTo>
                <a:lnTo>
                  <a:pt x="1728" y="493"/>
                </a:lnTo>
                <a:close/>
                <a:moveTo>
                  <a:pt x="75" y="493"/>
                </a:moveTo>
                <a:lnTo>
                  <a:pt x="95" y="496"/>
                </a:lnTo>
                <a:lnTo>
                  <a:pt x="113" y="503"/>
                </a:lnTo>
                <a:lnTo>
                  <a:pt x="129" y="515"/>
                </a:lnTo>
                <a:lnTo>
                  <a:pt x="140" y="531"/>
                </a:lnTo>
                <a:lnTo>
                  <a:pt x="148" y="548"/>
                </a:lnTo>
                <a:lnTo>
                  <a:pt x="151" y="569"/>
                </a:lnTo>
                <a:lnTo>
                  <a:pt x="151" y="727"/>
                </a:lnTo>
                <a:lnTo>
                  <a:pt x="148" y="748"/>
                </a:lnTo>
                <a:lnTo>
                  <a:pt x="140" y="766"/>
                </a:lnTo>
                <a:lnTo>
                  <a:pt x="129" y="780"/>
                </a:lnTo>
                <a:lnTo>
                  <a:pt x="113" y="793"/>
                </a:lnTo>
                <a:lnTo>
                  <a:pt x="95" y="801"/>
                </a:lnTo>
                <a:lnTo>
                  <a:pt x="75" y="803"/>
                </a:lnTo>
                <a:lnTo>
                  <a:pt x="56" y="801"/>
                </a:lnTo>
                <a:lnTo>
                  <a:pt x="38" y="793"/>
                </a:lnTo>
                <a:lnTo>
                  <a:pt x="22" y="780"/>
                </a:lnTo>
                <a:lnTo>
                  <a:pt x="10" y="766"/>
                </a:lnTo>
                <a:lnTo>
                  <a:pt x="3" y="748"/>
                </a:lnTo>
                <a:lnTo>
                  <a:pt x="0" y="727"/>
                </a:lnTo>
                <a:lnTo>
                  <a:pt x="0" y="569"/>
                </a:lnTo>
                <a:lnTo>
                  <a:pt x="3" y="548"/>
                </a:lnTo>
                <a:lnTo>
                  <a:pt x="10" y="531"/>
                </a:lnTo>
                <a:lnTo>
                  <a:pt x="22" y="515"/>
                </a:lnTo>
                <a:lnTo>
                  <a:pt x="38" y="503"/>
                </a:lnTo>
                <a:lnTo>
                  <a:pt x="56" y="496"/>
                </a:lnTo>
                <a:lnTo>
                  <a:pt x="75" y="493"/>
                </a:lnTo>
                <a:close/>
                <a:moveTo>
                  <a:pt x="2968" y="285"/>
                </a:moveTo>
                <a:lnTo>
                  <a:pt x="2988" y="287"/>
                </a:lnTo>
                <a:lnTo>
                  <a:pt x="3006" y="295"/>
                </a:lnTo>
                <a:lnTo>
                  <a:pt x="3021" y="307"/>
                </a:lnTo>
                <a:lnTo>
                  <a:pt x="3033" y="322"/>
                </a:lnTo>
                <a:lnTo>
                  <a:pt x="3040" y="340"/>
                </a:lnTo>
                <a:lnTo>
                  <a:pt x="3043" y="360"/>
                </a:lnTo>
                <a:lnTo>
                  <a:pt x="3043" y="727"/>
                </a:lnTo>
                <a:lnTo>
                  <a:pt x="3040" y="748"/>
                </a:lnTo>
                <a:lnTo>
                  <a:pt x="3033" y="766"/>
                </a:lnTo>
                <a:lnTo>
                  <a:pt x="3021" y="780"/>
                </a:lnTo>
                <a:lnTo>
                  <a:pt x="3006" y="793"/>
                </a:lnTo>
                <a:lnTo>
                  <a:pt x="2988" y="801"/>
                </a:lnTo>
                <a:lnTo>
                  <a:pt x="2968" y="803"/>
                </a:lnTo>
                <a:lnTo>
                  <a:pt x="2947" y="801"/>
                </a:lnTo>
                <a:lnTo>
                  <a:pt x="2929" y="793"/>
                </a:lnTo>
                <a:lnTo>
                  <a:pt x="2915" y="780"/>
                </a:lnTo>
                <a:lnTo>
                  <a:pt x="2903" y="766"/>
                </a:lnTo>
                <a:lnTo>
                  <a:pt x="2895" y="748"/>
                </a:lnTo>
                <a:lnTo>
                  <a:pt x="2893" y="727"/>
                </a:lnTo>
                <a:lnTo>
                  <a:pt x="2893" y="360"/>
                </a:lnTo>
                <a:lnTo>
                  <a:pt x="2895" y="340"/>
                </a:lnTo>
                <a:lnTo>
                  <a:pt x="2903" y="322"/>
                </a:lnTo>
                <a:lnTo>
                  <a:pt x="2915" y="307"/>
                </a:lnTo>
                <a:lnTo>
                  <a:pt x="2929" y="295"/>
                </a:lnTo>
                <a:lnTo>
                  <a:pt x="2947" y="287"/>
                </a:lnTo>
                <a:lnTo>
                  <a:pt x="2968" y="285"/>
                </a:lnTo>
                <a:close/>
                <a:moveTo>
                  <a:pt x="2142" y="285"/>
                </a:moveTo>
                <a:lnTo>
                  <a:pt x="2162" y="287"/>
                </a:lnTo>
                <a:lnTo>
                  <a:pt x="2179" y="295"/>
                </a:lnTo>
                <a:lnTo>
                  <a:pt x="2194" y="307"/>
                </a:lnTo>
                <a:lnTo>
                  <a:pt x="2207" y="322"/>
                </a:lnTo>
                <a:lnTo>
                  <a:pt x="2214" y="340"/>
                </a:lnTo>
                <a:lnTo>
                  <a:pt x="2216" y="360"/>
                </a:lnTo>
                <a:lnTo>
                  <a:pt x="2216" y="727"/>
                </a:lnTo>
                <a:lnTo>
                  <a:pt x="2214" y="748"/>
                </a:lnTo>
                <a:lnTo>
                  <a:pt x="2207" y="766"/>
                </a:lnTo>
                <a:lnTo>
                  <a:pt x="2194" y="780"/>
                </a:lnTo>
                <a:lnTo>
                  <a:pt x="2179" y="793"/>
                </a:lnTo>
                <a:lnTo>
                  <a:pt x="2162" y="801"/>
                </a:lnTo>
                <a:lnTo>
                  <a:pt x="2142" y="803"/>
                </a:lnTo>
                <a:lnTo>
                  <a:pt x="2122" y="801"/>
                </a:lnTo>
                <a:lnTo>
                  <a:pt x="2104" y="793"/>
                </a:lnTo>
                <a:lnTo>
                  <a:pt x="2088" y="780"/>
                </a:lnTo>
                <a:lnTo>
                  <a:pt x="2077" y="766"/>
                </a:lnTo>
                <a:lnTo>
                  <a:pt x="2069" y="748"/>
                </a:lnTo>
                <a:lnTo>
                  <a:pt x="2066" y="727"/>
                </a:lnTo>
                <a:lnTo>
                  <a:pt x="2066" y="360"/>
                </a:lnTo>
                <a:lnTo>
                  <a:pt x="2069" y="340"/>
                </a:lnTo>
                <a:lnTo>
                  <a:pt x="2077" y="322"/>
                </a:lnTo>
                <a:lnTo>
                  <a:pt x="2088" y="307"/>
                </a:lnTo>
                <a:lnTo>
                  <a:pt x="2104" y="295"/>
                </a:lnTo>
                <a:lnTo>
                  <a:pt x="2122" y="287"/>
                </a:lnTo>
                <a:lnTo>
                  <a:pt x="2142" y="285"/>
                </a:lnTo>
                <a:close/>
                <a:moveTo>
                  <a:pt x="1315" y="285"/>
                </a:moveTo>
                <a:lnTo>
                  <a:pt x="1335" y="287"/>
                </a:lnTo>
                <a:lnTo>
                  <a:pt x="1353" y="295"/>
                </a:lnTo>
                <a:lnTo>
                  <a:pt x="1368" y="307"/>
                </a:lnTo>
                <a:lnTo>
                  <a:pt x="1380" y="322"/>
                </a:lnTo>
                <a:lnTo>
                  <a:pt x="1388" y="340"/>
                </a:lnTo>
                <a:lnTo>
                  <a:pt x="1390" y="360"/>
                </a:lnTo>
                <a:lnTo>
                  <a:pt x="1390" y="727"/>
                </a:lnTo>
                <a:lnTo>
                  <a:pt x="1388" y="748"/>
                </a:lnTo>
                <a:lnTo>
                  <a:pt x="1380" y="766"/>
                </a:lnTo>
                <a:lnTo>
                  <a:pt x="1368" y="780"/>
                </a:lnTo>
                <a:lnTo>
                  <a:pt x="1353" y="793"/>
                </a:lnTo>
                <a:lnTo>
                  <a:pt x="1335" y="801"/>
                </a:lnTo>
                <a:lnTo>
                  <a:pt x="1315" y="803"/>
                </a:lnTo>
                <a:lnTo>
                  <a:pt x="1295" y="801"/>
                </a:lnTo>
                <a:lnTo>
                  <a:pt x="1277" y="793"/>
                </a:lnTo>
                <a:lnTo>
                  <a:pt x="1262" y="780"/>
                </a:lnTo>
                <a:lnTo>
                  <a:pt x="1250" y="766"/>
                </a:lnTo>
                <a:lnTo>
                  <a:pt x="1242" y="748"/>
                </a:lnTo>
                <a:lnTo>
                  <a:pt x="1240" y="727"/>
                </a:lnTo>
                <a:lnTo>
                  <a:pt x="1240" y="360"/>
                </a:lnTo>
                <a:lnTo>
                  <a:pt x="1242" y="340"/>
                </a:lnTo>
                <a:lnTo>
                  <a:pt x="1250" y="322"/>
                </a:lnTo>
                <a:lnTo>
                  <a:pt x="1262" y="307"/>
                </a:lnTo>
                <a:lnTo>
                  <a:pt x="1277" y="295"/>
                </a:lnTo>
                <a:lnTo>
                  <a:pt x="1295" y="287"/>
                </a:lnTo>
                <a:lnTo>
                  <a:pt x="1315" y="285"/>
                </a:lnTo>
                <a:close/>
                <a:moveTo>
                  <a:pt x="488" y="285"/>
                </a:moveTo>
                <a:lnTo>
                  <a:pt x="508" y="287"/>
                </a:lnTo>
                <a:lnTo>
                  <a:pt x="527" y="295"/>
                </a:lnTo>
                <a:lnTo>
                  <a:pt x="541" y="307"/>
                </a:lnTo>
                <a:lnTo>
                  <a:pt x="553" y="322"/>
                </a:lnTo>
                <a:lnTo>
                  <a:pt x="561" y="340"/>
                </a:lnTo>
                <a:lnTo>
                  <a:pt x="563" y="360"/>
                </a:lnTo>
                <a:lnTo>
                  <a:pt x="563" y="727"/>
                </a:lnTo>
                <a:lnTo>
                  <a:pt x="561" y="748"/>
                </a:lnTo>
                <a:lnTo>
                  <a:pt x="553" y="766"/>
                </a:lnTo>
                <a:lnTo>
                  <a:pt x="541" y="780"/>
                </a:lnTo>
                <a:lnTo>
                  <a:pt x="527" y="793"/>
                </a:lnTo>
                <a:lnTo>
                  <a:pt x="508" y="801"/>
                </a:lnTo>
                <a:lnTo>
                  <a:pt x="488" y="803"/>
                </a:lnTo>
                <a:lnTo>
                  <a:pt x="468" y="801"/>
                </a:lnTo>
                <a:lnTo>
                  <a:pt x="450" y="793"/>
                </a:lnTo>
                <a:lnTo>
                  <a:pt x="436" y="780"/>
                </a:lnTo>
                <a:lnTo>
                  <a:pt x="423" y="766"/>
                </a:lnTo>
                <a:lnTo>
                  <a:pt x="416" y="748"/>
                </a:lnTo>
                <a:lnTo>
                  <a:pt x="414" y="727"/>
                </a:lnTo>
                <a:lnTo>
                  <a:pt x="414" y="360"/>
                </a:lnTo>
                <a:lnTo>
                  <a:pt x="416" y="340"/>
                </a:lnTo>
                <a:lnTo>
                  <a:pt x="423" y="322"/>
                </a:lnTo>
                <a:lnTo>
                  <a:pt x="436" y="307"/>
                </a:lnTo>
                <a:lnTo>
                  <a:pt x="450" y="295"/>
                </a:lnTo>
                <a:lnTo>
                  <a:pt x="468" y="287"/>
                </a:lnTo>
                <a:lnTo>
                  <a:pt x="488" y="285"/>
                </a:lnTo>
                <a:close/>
                <a:moveTo>
                  <a:pt x="2555" y="0"/>
                </a:moveTo>
                <a:lnTo>
                  <a:pt x="2575" y="2"/>
                </a:lnTo>
                <a:lnTo>
                  <a:pt x="2593" y="10"/>
                </a:lnTo>
                <a:lnTo>
                  <a:pt x="2608" y="22"/>
                </a:lnTo>
                <a:lnTo>
                  <a:pt x="2619" y="37"/>
                </a:lnTo>
                <a:lnTo>
                  <a:pt x="2628" y="55"/>
                </a:lnTo>
                <a:lnTo>
                  <a:pt x="2630" y="75"/>
                </a:lnTo>
                <a:lnTo>
                  <a:pt x="2630" y="879"/>
                </a:lnTo>
                <a:lnTo>
                  <a:pt x="2628" y="899"/>
                </a:lnTo>
                <a:lnTo>
                  <a:pt x="2619" y="917"/>
                </a:lnTo>
                <a:lnTo>
                  <a:pt x="2608" y="931"/>
                </a:lnTo>
                <a:lnTo>
                  <a:pt x="2593" y="944"/>
                </a:lnTo>
                <a:lnTo>
                  <a:pt x="2575" y="951"/>
                </a:lnTo>
                <a:lnTo>
                  <a:pt x="2555" y="953"/>
                </a:lnTo>
                <a:lnTo>
                  <a:pt x="2535" y="951"/>
                </a:lnTo>
                <a:lnTo>
                  <a:pt x="2517" y="944"/>
                </a:lnTo>
                <a:lnTo>
                  <a:pt x="2502" y="931"/>
                </a:lnTo>
                <a:lnTo>
                  <a:pt x="2490" y="917"/>
                </a:lnTo>
                <a:lnTo>
                  <a:pt x="2483" y="899"/>
                </a:lnTo>
                <a:lnTo>
                  <a:pt x="2480" y="879"/>
                </a:lnTo>
                <a:lnTo>
                  <a:pt x="2480" y="75"/>
                </a:lnTo>
                <a:lnTo>
                  <a:pt x="2483" y="55"/>
                </a:lnTo>
                <a:lnTo>
                  <a:pt x="2490" y="37"/>
                </a:lnTo>
                <a:lnTo>
                  <a:pt x="2502" y="22"/>
                </a:lnTo>
                <a:lnTo>
                  <a:pt x="2517" y="10"/>
                </a:lnTo>
                <a:lnTo>
                  <a:pt x="2535" y="2"/>
                </a:lnTo>
                <a:lnTo>
                  <a:pt x="2555" y="0"/>
                </a:lnTo>
                <a:close/>
                <a:moveTo>
                  <a:pt x="902" y="0"/>
                </a:moveTo>
                <a:lnTo>
                  <a:pt x="922" y="2"/>
                </a:lnTo>
                <a:lnTo>
                  <a:pt x="939" y="10"/>
                </a:lnTo>
                <a:lnTo>
                  <a:pt x="955" y="22"/>
                </a:lnTo>
                <a:lnTo>
                  <a:pt x="967" y="37"/>
                </a:lnTo>
                <a:lnTo>
                  <a:pt x="974" y="55"/>
                </a:lnTo>
                <a:lnTo>
                  <a:pt x="977" y="75"/>
                </a:lnTo>
                <a:lnTo>
                  <a:pt x="977" y="879"/>
                </a:lnTo>
                <a:lnTo>
                  <a:pt x="974" y="899"/>
                </a:lnTo>
                <a:lnTo>
                  <a:pt x="967" y="917"/>
                </a:lnTo>
                <a:lnTo>
                  <a:pt x="955" y="931"/>
                </a:lnTo>
                <a:lnTo>
                  <a:pt x="939" y="944"/>
                </a:lnTo>
                <a:lnTo>
                  <a:pt x="922" y="951"/>
                </a:lnTo>
                <a:lnTo>
                  <a:pt x="902" y="953"/>
                </a:lnTo>
                <a:lnTo>
                  <a:pt x="882" y="951"/>
                </a:lnTo>
                <a:lnTo>
                  <a:pt x="864" y="944"/>
                </a:lnTo>
                <a:lnTo>
                  <a:pt x="848" y="931"/>
                </a:lnTo>
                <a:lnTo>
                  <a:pt x="837" y="917"/>
                </a:lnTo>
                <a:lnTo>
                  <a:pt x="829" y="899"/>
                </a:lnTo>
                <a:lnTo>
                  <a:pt x="826" y="879"/>
                </a:lnTo>
                <a:lnTo>
                  <a:pt x="826" y="75"/>
                </a:lnTo>
                <a:lnTo>
                  <a:pt x="829" y="55"/>
                </a:lnTo>
                <a:lnTo>
                  <a:pt x="837" y="37"/>
                </a:lnTo>
                <a:lnTo>
                  <a:pt x="848" y="22"/>
                </a:lnTo>
                <a:lnTo>
                  <a:pt x="864" y="10"/>
                </a:lnTo>
                <a:lnTo>
                  <a:pt x="882" y="2"/>
                </a:lnTo>
                <a:lnTo>
                  <a:pt x="902" y="0"/>
                </a:lnTo>
                <a:close/>
              </a:path>
            </a:pathLst>
          </a:custGeom>
          <a:solidFill>
            <a:schemeClr val="accent3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87595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Segue_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Title 1"/>
          <p:cNvSpPr>
            <a:spLocks noGrp="1"/>
          </p:cNvSpPr>
          <p:nvPr>
            <p:ph type="ctrTitle" hasCustomPrompt="1"/>
          </p:nvPr>
        </p:nvSpPr>
        <p:spPr>
          <a:xfrm>
            <a:off x="416425" y="915409"/>
            <a:ext cx="7598042" cy="2569946"/>
          </a:xfrm>
          <a:prstGeom prst="rect">
            <a:avLst/>
          </a:prstGeom>
          <a:noFill/>
        </p:spPr>
        <p:txBody>
          <a:bodyPr anchor="b">
            <a:noAutofit/>
          </a:bodyPr>
          <a:lstStyle>
            <a:lvl1pPr marL="0" indent="0" algn="l">
              <a:lnSpc>
                <a:spcPct val="90000"/>
              </a:lnSpc>
              <a:buFont typeface="Arial" panose="020B0604020202020204" pitchFamily="34" charset="0"/>
              <a:buNone/>
              <a:defRPr sz="4600" b="0" i="0" spc="0" baseline="0">
                <a:solidFill>
                  <a:schemeClr val="tx2"/>
                </a:solidFill>
                <a:latin typeface="+mj-lt"/>
                <a:ea typeface="CiscoSansTT Thin" charset="0"/>
                <a:cs typeface="CiscoSansTT Thin" charset="0"/>
              </a:defRPr>
            </a:lvl1pPr>
          </a:lstStyle>
          <a:p>
            <a:r>
              <a:rPr lang="en-GB" dirty="0"/>
              <a:t>Section Title Goes Here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6777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Slide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3" name="Text Placeholder 9"/>
          <p:cNvSpPr>
            <a:spLocks noGrp="1"/>
          </p:cNvSpPr>
          <p:nvPr>
            <p:ph type="body" sz="quarter" idx="11"/>
          </p:nvPr>
        </p:nvSpPr>
        <p:spPr>
          <a:xfrm>
            <a:off x="468313" y="3916058"/>
            <a:ext cx="7791858" cy="349356"/>
          </a:xfrm>
          <a:prstGeom prst="rect">
            <a:avLst/>
          </a:prstGeom>
        </p:spPr>
        <p:txBody>
          <a:bodyPr wrap="square" lIns="91420" tIns="45710" rIns="91420" bIns="45710" anchor="b" anchorCtr="0">
            <a:noAutofit/>
          </a:bodyPr>
          <a:lstStyle>
            <a:lvl1pPr marL="0" indent="0" algn="l" defTabSz="603575">
              <a:lnSpc>
                <a:spcPct val="100000"/>
              </a:lnSpc>
              <a:spcBef>
                <a:spcPct val="50000"/>
              </a:spcBef>
              <a:buNone/>
              <a:defRPr sz="2200" b="0" i="0">
                <a:solidFill>
                  <a:schemeClr val="bg1">
                    <a:lumMod val="75000"/>
                  </a:schemeClr>
                </a:solidFill>
                <a:latin typeface="+mn-lt"/>
                <a:cs typeface="CiscoSans ExtraLight"/>
              </a:defRPr>
            </a:lvl1pPr>
            <a:lvl2pPr>
              <a:buFont typeface="Arial" pitchFamily="34" charset="0"/>
              <a:buNone/>
              <a:defRPr sz="1100"/>
            </a:lvl2pPr>
            <a:lvl3pPr>
              <a:buFont typeface="Arial" pitchFamily="34" charset="0"/>
              <a:buNone/>
              <a:defRPr sz="1100"/>
            </a:lvl3pPr>
            <a:lvl4pPr>
              <a:buFont typeface="Arial" pitchFamily="34" charset="0"/>
              <a:buNone/>
              <a:defRPr sz="1100"/>
            </a:lvl4pPr>
            <a:lvl5pPr>
              <a:buFont typeface="Arial" pitchFamily="34" charset="0"/>
              <a:buNone/>
              <a:defRPr sz="11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itle 1"/>
          <p:cNvSpPr>
            <a:spLocks noGrp="1"/>
          </p:cNvSpPr>
          <p:nvPr>
            <p:ph type="ctrTitle"/>
          </p:nvPr>
        </p:nvSpPr>
        <p:spPr>
          <a:xfrm>
            <a:off x="287923" y="1540551"/>
            <a:ext cx="7972248" cy="2278837"/>
          </a:xfrm>
          <a:prstGeom prst="rect">
            <a:avLst/>
          </a:prstGeom>
        </p:spPr>
        <p:txBody>
          <a:bodyPr>
            <a:noAutofit/>
          </a:bodyPr>
          <a:lstStyle>
            <a:lvl1pPr marL="183600" indent="-399968" algn="l">
              <a:lnSpc>
                <a:spcPct val="90000"/>
              </a:lnSpc>
              <a:defRPr sz="4000" b="0" i="1" spc="0" baseline="0">
                <a:solidFill>
                  <a:schemeClr val="bg1">
                    <a:lumMod val="75000"/>
                  </a:schemeClr>
                </a:solidFill>
                <a:latin typeface="+mj-lt"/>
                <a:cs typeface="CiscoSans Thin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98972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Quote Slide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3" name="Text Placeholder 9"/>
          <p:cNvSpPr>
            <a:spLocks noGrp="1"/>
          </p:cNvSpPr>
          <p:nvPr>
            <p:ph type="body" sz="quarter" idx="11"/>
          </p:nvPr>
        </p:nvSpPr>
        <p:spPr>
          <a:xfrm>
            <a:off x="468313" y="3916058"/>
            <a:ext cx="7791858" cy="349356"/>
          </a:xfrm>
          <a:prstGeom prst="rect">
            <a:avLst/>
          </a:prstGeom>
        </p:spPr>
        <p:txBody>
          <a:bodyPr wrap="square" lIns="91420" tIns="45710" rIns="91420" bIns="45710" anchor="b" anchorCtr="0">
            <a:noAutofit/>
          </a:bodyPr>
          <a:lstStyle>
            <a:lvl1pPr marL="0" indent="0" algn="l" defTabSz="603575">
              <a:lnSpc>
                <a:spcPct val="100000"/>
              </a:lnSpc>
              <a:spcBef>
                <a:spcPct val="50000"/>
              </a:spcBef>
              <a:buNone/>
              <a:defRPr sz="2200" b="0" i="0">
                <a:solidFill>
                  <a:schemeClr val="tx1"/>
                </a:solidFill>
                <a:latin typeface="+mn-lt"/>
                <a:cs typeface="CiscoSans ExtraLight"/>
              </a:defRPr>
            </a:lvl1pPr>
            <a:lvl2pPr>
              <a:buFont typeface="Arial" pitchFamily="34" charset="0"/>
              <a:buNone/>
              <a:defRPr sz="1100"/>
            </a:lvl2pPr>
            <a:lvl3pPr>
              <a:buFont typeface="Arial" pitchFamily="34" charset="0"/>
              <a:buNone/>
              <a:defRPr sz="1100"/>
            </a:lvl3pPr>
            <a:lvl4pPr>
              <a:buFont typeface="Arial" pitchFamily="34" charset="0"/>
              <a:buNone/>
              <a:defRPr sz="1100"/>
            </a:lvl4pPr>
            <a:lvl5pPr>
              <a:buFont typeface="Arial" pitchFamily="34" charset="0"/>
              <a:buNone/>
              <a:defRPr sz="11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itle 1"/>
          <p:cNvSpPr>
            <a:spLocks noGrp="1"/>
          </p:cNvSpPr>
          <p:nvPr>
            <p:ph type="ctrTitle"/>
          </p:nvPr>
        </p:nvSpPr>
        <p:spPr>
          <a:xfrm>
            <a:off x="287923" y="1540551"/>
            <a:ext cx="7972248" cy="2278837"/>
          </a:xfrm>
          <a:prstGeom prst="rect">
            <a:avLst/>
          </a:prstGeom>
        </p:spPr>
        <p:txBody>
          <a:bodyPr>
            <a:noAutofit/>
          </a:bodyPr>
          <a:lstStyle>
            <a:lvl1pPr marL="183600" indent="-399968" algn="l">
              <a:lnSpc>
                <a:spcPct val="90000"/>
              </a:lnSpc>
              <a:defRPr sz="4000" b="0" i="1" spc="0" baseline="0">
                <a:solidFill>
                  <a:schemeClr val="tx2"/>
                </a:solidFill>
                <a:latin typeface="+mj-lt"/>
                <a:cs typeface="CiscoSans Thin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94845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Full Bleed Photo Wit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9144000" cy="5143500"/>
          </a:xfrm>
          <a:prstGeom prst="rect">
            <a:avLst/>
          </a:prstGeom>
        </p:spPr>
        <p:txBody>
          <a:bodyPr vert="horz" lIns="91420" tIns="45710" rIns="91420" bIns="45710"/>
          <a:lstStyle>
            <a:lvl1pPr marL="0" indent="0" algn="ctr">
              <a:buNone/>
              <a:defRPr sz="2200" baseline="0">
                <a:solidFill>
                  <a:schemeClr val="tx1"/>
                </a:solidFill>
                <a:latin typeface="+mj-lt"/>
                <a:cs typeface="CiscoSans ExtraLight"/>
              </a:defRPr>
            </a:lvl1pPr>
          </a:lstStyle>
          <a:p>
            <a:pPr lvl="0"/>
            <a:r>
              <a:rPr lang="en-US" noProof="0" smtClean="0"/>
              <a:t>Drag picture to placeholder or click icon to add</a:t>
            </a:r>
            <a:endParaRPr lang="en-US" noProof="0" dirty="0"/>
          </a:p>
        </p:txBody>
      </p:sp>
      <p:sp>
        <p:nvSpPr>
          <p:cNvPr id="6" name="Text Placeholder 2"/>
          <p:cNvSpPr>
            <a:spLocks noGrp="1"/>
          </p:cNvSpPr>
          <p:nvPr>
            <p:ph type="body" sz="quarter" idx="11"/>
          </p:nvPr>
        </p:nvSpPr>
        <p:spPr bwMode="auto">
          <a:xfrm>
            <a:off x="500063" y="3895662"/>
            <a:ext cx="8139112" cy="556563"/>
          </a:xfrm>
          <a:prstGeom prst="rect">
            <a:avLst/>
          </a:prstGeom>
          <a:noFill/>
          <a:extLst/>
        </p:spPr>
        <p:txBody>
          <a:bodyPr wrap="square" lIns="182880" tIns="91440" rIns="182880" bIns="91440" numCol="1" anchor="ctr" anchorCtr="0" compatLnSpc="1">
            <a:prstTxWarp prst="textNoShape">
              <a:avLst/>
            </a:prstTxWarp>
            <a:spAutoFit/>
          </a:bodyPr>
          <a:lstStyle>
            <a:lvl1pPr marL="0" indent="0" algn="ctr">
              <a:lnSpc>
                <a:spcPts val="2900"/>
              </a:lnSpc>
              <a:spcBef>
                <a:spcPts val="0"/>
              </a:spcBef>
              <a:buNone/>
              <a:defRPr sz="2400" i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305647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Half Page Photo With Text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sz="quarter" idx="10"/>
          </p:nvPr>
        </p:nvSpPr>
        <p:spPr>
          <a:xfrm>
            <a:off x="0" y="1"/>
            <a:ext cx="9301163" cy="2843212"/>
          </a:xfrm>
          <a:prstGeom prst="rect">
            <a:avLst/>
          </a:prstGeom>
          <a:solidFill>
            <a:schemeClr val="bg2"/>
          </a:solidFill>
        </p:spPr>
        <p:txBody>
          <a:bodyPr vert="horz" lIns="91420" tIns="45710" rIns="91420" bIns="45710"/>
          <a:lstStyle>
            <a:lvl1pPr marL="0" indent="0" algn="ctr">
              <a:buNone/>
              <a:defRPr sz="2200" baseline="0">
                <a:solidFill>
                  <a:schemeClr val="tx1"/>
                </a:solidFill>
                <a:latin typeface="+mj-lt"/>
                <a:cs typeface="CiscoSans ExtraLight"/>
              </a:defRPr>
            </a:lvl1pPr>
          </a:lstStyle>
          <a:p>
            <a:pPr lvl="0"/>
            <a:r>
              <a:rPr lang="en-US" noProof="0" smtClean="0"/>
              <a:t>Drag picture to placeholder or click icon to add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1"/>
          </p:nvPr>
        </p:nvSpPr>
        <p:spPr>
          <a:xfrm>
            <a:off x="448785" y="3054518"/>
            <a:ext cx="8364236" cy="564257"/>
          </a:xfrm>
          <a:prstGeom prst="rect">
            <a:avLst/>
          </a:prstGeom>
        </p:spPr>
        <p:txBody>
          <a:bodyPr vert="horz" wrap="square">
            <a:spAutoFit/>
          </a:bodyPr>
          <a:lstStyle>
            <a:lvl1pPr marL="0" indent="0">
              <a:buNone/>
              <a:defRPr sz="3200" baseline="0">
                <a:solidFill>
                  <a:schemeClr val="tx2"/>
                </a:solidFill>
                <a:latin typeface="+mj-lt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315570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Full bleed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9147348" cy="5143500"/>
          </a:xfrm>
          <a:prstGeom prst="rect">
            <a:avLst/>
          </a:prstGeom>
        </p:spPr>
        <p:txBody>
          <a:bodyPr vert="horz" lIns="91420" tIns="45710" rIns="91420" bIns="45710"/>
          <a:lstStyle>
            <a:lvl1pPr marL="0" indent="0" algn="ctr">
              <a:buNone/>
              <a:defRPr sz="2200" baseline="0">
                <a:solidFill>
                  <a:schemeClr val="tx1"/>
                </a:solidFill>
                <a:latin typeface="+mj-lt"/>
                <a:cs typeface="CiscoSans ExtraLight"/>
              </a:defRPr>
            </a:lvl1pPr>
          </a:lstStyle>
          <a:p>
            <a:pPr lvl="0"/>
            <a:r>
              <a:rPr lang="en-US" noProof="0" smtClean="0"/>
              <a:t>Drag picture to placeholder or click icon to add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22300523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Full bleed photo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093200" cy="51435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100" dirty="0">
              <a:latin typeface="+mj-lt"/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ltGray">
          <a:xfrm>
            <a:off x="477679" y="4741653"/>
            <a:ext cx="3466792" cy="1545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61586" tIns="30792" rIns="61586" bIns="30792" anchor="b">
            <a:spAutoFit/>
          </a:bodyPr>
          <a:lstStyle/>
          <a:p>
            <a:pPr algn="l" defTabSz="610744" rtl="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600" kern="1200" spc="20" baseline="0" dirty="0"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  <a:cs typeface="CiscoSans Thin"/>
              </a:rPr>
              <a:t>© 2017  Cisco and/or its affiliates. All rights reserved.   Cisco Confidential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sz="quarter" idx="10"/>
          </p:nvPr>
        </p:nvSpPr>
        <p:spPr>
          <a:xfrm>
            <a:off x="308012" y="240631"/>
            <a:ext cx="8480388" cy="4266646"/>
          </a:xfrm>
          <a:prstGeom prst="rect">
            <a:avLst/>
          </a:prstGeom>
          <a:solidFill>
            <a:schemeClr val="bg2"/>
          </a:solidFill>
        </p:spPr>
        <p:txBody>
          <a:bodyPr vert="horz" lIns="91424" tIns="45712" rIns="91424" bIns="45712"/>
          <a:lstStyle>
            <a:lvl1pPr marL="0" indent="0" algn="ctr">
              <a:buNone/>
              <a:defRPr sz="1500" baseline="0">
                <a:solidFill>
                  <a:schemeClr val="tx1"/>
                </a:solidFill>
                <a:latin typeface="+mj-lt"/>
                <a:cs typeface="CiscoSans ExtraLight"/>
              </a:defRPr>
            </a:lvl1pPr>
          </a:lstStyle>
          <a:p>
            <a:pPr lvl="0"/>
            <a:r>
              <a:rPr lang="en-US" noProof="0" smtClean="0"/>
              <a:t>Drag picture to placeholder or click icon to add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7140791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20" Type="http://schemas.openxmlformats.org/officeDocument/2006/relationships/slideLayout" Target="../slideLayouts/slideLayout20.xml"/><Relationship Id="rId21" Type="http://schemas.openxmlformats.org/officeDocument/2006/relationships/slideLayout" Target="../slideLayouts/slideLayout21.xml"/><Relationship Id="rId22" Type="http://schemas.openxmlformats.org/officeDocument/2006/relationships/slideLayout" Target="../slideLayouts/slideLayout22.xml"/><Relationship Id="rId23" Type="http://schemas.openxmlformats.org/officeDocument/2006/relationships/slideLayout" Target="../slideLayouts/slideLayout23.xml"/><Relationship Id="rId24" Type="http://schemas.openxmlformats.org/officeDocument/2006/relationships/slideLayout" Target="../slideLayouts/slideLayout24.xml"/><Relationship Id="rId25" Type="http://schemas.openxmlformats.org/officeDocument/2006/relationships/slideLayout" Target="../slideLayouts/slideLayout25.xml"/><Relationship Id="rId26" Type="http://schemas.openxmlformats.org/officeDocument/2006/relationships/slideLayout" Target="../slideLayouts/slideLayout26.xml"/><Relationship Id="rId27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16.xml"/><Relationship Id="rId17" Type="http://schemas.openxmlformats.org/officeDocument/2006/relationships/slideLayout" Target="../slideLayouts/slideLayout17.xml"/><Relationship Id="rId18" Type="http://schemas.openxmlformats.org/officeDocument/2006/relationships/slideLayout" Target="../slideLayouts/slideLayout18.xml"/><Relationship Id="rId19" Type="http://schemas.openxmlformats.org/officeDocument/2006/relationships/slideLayout" Target="../slideLayouts/slideLayout19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5"/>
          <p:cNvSpPr>
            <a:spLocks noGrp="1"/>
          </p:cNvSpPr>
          <p:nvPr>
            <p:ph type="title"/>
          </p:nvPr>
        </p:nvSpPr>
        <p:spPr bwMode="auto">
          <a:xfrm>
            <a:off x="437766" y="341313"/>
            <a:ext cx="8345488" cy="731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24" tIns="45712" rIns="91424" bIns="45712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dirty="0"/>
              <a:t>Title Goes Here</a:t>
            </a:r>
          </a:p>
        </p:txBody>
      </p:sp>
      <p:sp>
        <p:nvSpPr>
          <p:cNvPr id="13" name="Rectangle 4"/>
          <p:cNvSpPr>
            <a:spLocks noChangeArrowheads="1"/>
          </p:cNvSpPr>
          <p:nvPr/>
        </p:nvSpPr>
        <p:spPr bwMode="ltGray">
          <a:xfrm>
            <a:off x="477679" y="4741653"/>
            <a:ext cx="3401050" cy="1545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61586" tIns="30792" rIns="61586" bIns="30792" anchor="b">
            <a:spAutoFit/>
          </a:bodyPr>
          <a:lstStyle/>
          <a:p>
            <a:pPr defTabSz="610744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600" spc="20" baseline="0" dirty="0">
                <a:solidFill>
                  <a:schemeClr val="bg2">
                    <a:lumMod val="65000"/>
                  </a:schemeClr>
                </a:solidFill>
                <a:latin typeface="+mn-lt"/>
                <a:ea typeface="+mn-ea"/>
                <a:cs typeface="CiscoSans Thin"/>
              </a:rPr>
              <a:t>© 2017  Cisco and/or its affiliates. All rights reserved.   Cisco Confidential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74" r:id="rId1"/>
    <p:sldLayoutId id="2147483876" r:id="rId2"/>
    <p:sldLayoutId id="2147484013" r:id="rId3"/>
    <p:sldLayoutId id="2147483982" r:id="rId4"/>
    <p:sldLayoutId id="2147484014" r:id="rId5"/>
    <p:sldLayoutId id="2147483978" r:id="rId6"/>
    <p:sldLayoutId id="2147483979" r:id="rId7"/>
    <p:sldLayoutId id="2147483980" r:id="rId8"/>
    <p:sldLayoutId id="2147483981" r:id="rId9"/>
    <p:sldLayoutId id="2147483879" r:id="rId10"/>
    <p:sldLayoutId id="2147483976" r:id="rId11"/>
    <p:sldLayoutId id="2147483885" r:id="rId12"/>
    <p:sldLayoutId id="2147484011" r:id="rId13"/>
    <p:sldLayoutId id="2147483985" r:id="rId14"/>
    <p:sldLayoutId id="2147483986" r:id="rId15"/>
    <p:sldLayoutId id="2147484012" r:id="rId16"/>
    <p:sldLayoutId id="2147483969" r:id="rId17"/>
    <p:sldLayoutId id="2147483968" r:id="rId18"/>
    <p:sldLayoutId id="2147483973" r:id="rId19"/>
    <p:sldLayoutId id="2147483967" r:id="rId20"/>
    <p:sldLayoutId id="2147483970" r:id="rId21"/>
    <p:sldLayoutId id="2147483987" r:id="rId22"/>
    <p:sldLayoutId id="2147483983" r:id="rId23"/>
    <p:sldLayoutId id="2147483971" r:id="rId24"/>
    <p:sldLayoutId id="2147483972" r:id="rId25"/>
    <p:sldLayoutId id="2147483897" r:id="rId26"/>
  </p:sldLayoutIdLst>
  <p:txStyles>
    <p:titleStyle>
      <a:lvl1pPr algn="l" defTabSz="684213" rtl="0" eaLnBrk="1" fontAlgn="base" hangingPunct="1">
        <a:lnSpc>
          <a:spcPct val="80000"/>
        </a:lnSpc>
        <a:spcBef>
          <a:spcPct val="0"/>
        </a:spcBef>
        <a:spcAft>
          <a:spcPct val="0"/>
        </a:spcAft>
        <a:defRPr lang="en-US" sz="2800" b="0" i="0" u="none" kern="1200" dirty="0">
          <a:solidFill>
            <a:schemeClr val="tx2"/>
          </a:solidFill>
          <a:latin typeface="+mj-lt"/>
          <a:ea typeface="CiscoSansTT Thin" charset="0"/>
          <a:cs typeface="CiscoSansTT Thin" charset="0"/>
        </a:defRPr>
      </a:lvl1pPr>
      <a:lvl2pPr algn="l" defTabSz="684213" rtl="0" eaLnBrk="1" fontAlgn="base" hangingPunct="1">
        <a:lnSpc>
          <a:spcPct val="80000"/>
        </a:lnSpc>
        <a:spcBef>
          <a:spcPct val="0"/>
        </a:spcBef>
        <a:spcAft>
          <a:spcPct val="0"/>
        </a:spcAft>
        <a:defRPr sz="3200">
          <a:solidFill>
            <a:srgbClr val="676767"/>
          </a:solidFill>
          <a:latin typeface="Arial" charset="0"/>
          <a:ea typeface="ＭＳ Ｐゴシック" charset="0"/>
        </a:defRPr>
      </a:lvl2pPr>
      <a:lvl3pPr algn="l" defTabSz="684213" rtl="0" eaLnBrk="1" fontAlgn="base" hangingPunct="1">
        <a:lnSpc>
          <a:spcPct val="80000"/>
        </a:lnSpc>
        <a:spcBef>
          <a:spcPct val="0"/>
        </a:spcBef>
        <a:spcAft>
          <a:spcPct val="0"/>
        </a:spcAft>
        <a:defRPr sz="3200">
          <a:solidFill>
            <a:srgbClr val="676767"/>
          </a:solidFill>
          <a:latin typeface="Arial" charset="0"/>
          <a:ea typeface="ＭＳ Ｐゴシック" charset="0"/>
        </a:defRPr>
      </a:lvl3pPr>
      <a:lvl4pPr algn="l" defTabSz="684213" rtl="0" eaLnBrk="1" fontAlgn="base" hangingPunct="1">
        <a:lnSpc>
          <a:spcPct val="80000"/>
        </a:lnSpc>
        <a:spcBef>
          <a:spcPct val="0"/>
        </a:spcBef>
        <a:spcAft>
          <a:spcPct val="0"/>
        </a:spcAft>
        <a:defRPr sz="3200">
          <a:solidFill>
            <a:srgbClr val="676767"/>
          </a:solidFill>
          <a:latin typeface="Arial" charset="0"/>
          <a:ea typeface="ＭＳ Ｐゴシック" charset="0"/>
        </a:defRPr>
      </a:lvl4pPr>
      <a:lvl5pPr algn="l" defTabSz="684213" rtl="0" eaLnBrk="1" fontAlgn="base" hangingPunct="1">
        <a:lnSpc>
          <a:spcPct val="80000"/>
        </a:lnSpc>
        <a:spcBef>
          <a:spcPct val="0"/>
        </a:spcBef>
        <a:spcAft>
          <a:spcPct val="0"/>
        </a:spcAft>
        <a:defRPr sz="3200">
          <a:solidFill>
            <a:srgbClr val="676767"/>
          </a:solidFill>
          <a:latin typeface="Arial" charset="0"/>
          <a:ea typeface="ＭＳ Ｐゴシック" charset="0"/>
        </a:defRPr>
      </a:lvl5pPr>
      <a:lvl6pPr marL="457200" algn="l" defTabSz="684213" rtl="0" eaLnBrk="1" fontAlgn="base" hangingPunct="1">
        <a:lnSpc>
          <a:spcPct val="80000"/>
        </a:lnSpc>
        <a:spcBef>
          <a:spcPct val="0"/>
        </a:spcBef>
        <a:spcAft>
          <a:spcPct val="0"/>
        </a:spcAft>
        <a:defRPr sz="3200">
          <a:solidFill>
            <a:srgbClr val="676767"/>
          </a:solidFill>
          <a:latin typeface="Arial" charset="0"/>
          <a:ea typeface="ＭＳ Ｐゴシック" charset="0"/>
        </a:defRPr>
      </a:lvl6pPr>
      <a:lvl7pPr marL="914400" algn="l" defTabSz="684213" rtl="0" eaLnBrk="1" fontAlgn="base" hangingPunct="1">
        <a:lnSpc>
          <a:spcPct val="80000"/>
        </a:lnSpc>
        <a:spcBef>
          <a:spcPct val="0"/>
        </a:spcBef>
        <a:spcAft>
          <a:spcPct val="0"/>
        </a:spcAft>
        <a:defRPr sz="3200">
          <a:solidFill>
            <a:srgbClr val="676767"/>
          </a:solidFill>
          <a:latin typeface="Arial" charset="0"/>
          <a:ea typeface="ＭＳ Ｐゴシック" charset="0"/>
        </a:defRPr>
      </a:lvl7pPr>
      <a:lvl8pPr marL="1371600" algn="l" defTabSz="684213" rtl="0" eaLnBrk="1" fontAlgn="base" hangingPunct="1">
        <a:lnSpc>
          <a:spcPct val="80000"/>
        </a:lnSpc>
        <a:spcBef>
          <a:spcPct val="0"/>
        </a:spcBef>
        <a:spcAft>
          <a:spcPct val="0"/>
        </a:spcAft>
        <a:defRPr sz="3200">
          <a:solidFill>
            <a:srgbClr val="676767"/>
          </a:solidFill>
          <a:latin typeface="Arial" charset="0"/>
          <a:ea typeface="ＭＳ Ｐゴシック" charset="0"/>
        </a:defRPr>
      </a:lvl8pPr>
      <a:lvl9pPr marL="1828800" algn="l" defTabSz="684213" rtl="0" eaLnBrk="1" fontAlgn="base" hangingPunct="1">
        <a:lnSpc>
          <a:spcPct val="80000"/>
        </a:lnSpc>
        <a:spcBef>
          <a:spcPct val="0"/>
        </a:spcBef>
        <a:spcAft>
          <a:spcPct val="0"/>
        </a:spcAft>
        <a:defRPr sz="3200">
          <a:solidFill>
            <a:srgbClr val="676767"/>
          </a:solidFill>
          <a:latin typeface="Arial" charset="0"/>
          <a:ea typeface="ＭＳ Ｐゴシック" charset="0"/>
        </a:defRPr>
      </a:lvl9pPr>
    </p:titleStyle>
    <p:bodyStyle>
      <a:lvl1pPr marL="169863" indent="-169863" algn="l" defTabSz="684213" rtl="0" eaLnBrk="1" fontAlgn="base" hangingPunct="1">
        <a:lnSpc>
          <a:spcPct val="95000"/>
        </a:lnSpc>
        <a:spcBef>
          <a:spcPts val="1075"/>
        </a:spcBef>
        <a:spcAft>
          <a:spcPct val="0"/>
        </a:spcAft>
        <a:buClr>
          <a:schemeClr val="tx2"/>
        </a:buClr>
        <a:buSzPct val="90000"/>
        <a:buFont typeface="Arial" charset="0"/>
        <a:buChar char="•"/>
        <a:defRPr lang="en-US" sz="1500" kern="1200" dirty="0">
          <a:solidFill>
            <a:schemeClr val="tx1"/>
          </a:solidFill>
          <a:latin typeface="+mn-lt"/>
          <a:ea typeface="ＭＳ Ｐゴシック" charset="0"/>
          <a:cs typeface="CiscoSans"/>
        </a:defRPr>
      </a:lvl1pPr>
      <a:lvl2pPr marL="358775" indent="-215900" algn="l" defTabSz="684213" rtl="0" eaLnBrk="1" fontAlgn="base" hangingPunct="1">
        <a:lnSpc>
          <a:spcPct val="95000"/>
        </a:lnSpc>
        <a:spcBef>
          <a:spcPts val="600"/>
        </a:spcBef>
        <a:spcAft>
          <a:spcPct val="0"/>
        </a:spcAft>
        <a:buClr>
          <a:schemeClr val="tx2"/>
        </a:buClr>
        <a:buFont typeface="Arial" charset="0"/>
        <a:buChar char="•"/>
        <a:defRPr lang="en-US" sz="1400" kern="1200" dirty="0">
          <a:solidFill>
            <a:schemeClr val="tx1"/>
          </a:solidFill>
          <a:latin typeface="+mn-lt"/>
          <a:ea typeface="ＭＳ Ｐゴシック" charset="0"/>
          <a:cs typeface="CiscoSans"/>
        </a:defRPr>
      </a:lvl2pPr>
      <a:lvl3pPr marL="431800" indent="-169863" algn="l" defTabSz="684213" rtl="0" eaLnBrk="1" fontAlgn="base" hangingPunct="1">
        <a:lnSpc>
          <a:spcPct val="95000"/>
        </a:lnSpc>
        <a:spcBef>
          <a:spcPts val="625"/>
        </a:spcBef>
        <a:spcAft>
          <a:spcPct val="0"/>
        </a:spcAft>
        <a:buFont typeface="Arial" charset="0"/>
        <a:buChar char="•"/>
        <a:defRPr lang="en-US" sz="1200" kern="1200" dirty="0">
          <a:solidFill>
            <a:schemeClr val="tx1"/>
          </a:solidFill>
          <a:latin typeface="+mn-lt"/>
          <a:ea typeface="ＭＳ Ｐゴシック" charset="0"/>
          <a:cs typeface="CiscoSans"/>
        </a:defRPr>
      </a:lvl3pPr>
      <a:lvl4pPr marL="503238" indent="-169863" algn="l" defTabSz="684213" rtl="0" eaLnBrk="1" fontAlgn="base" hangingPunct="1">
        <a:lnSpc>
          <a:spcPct val="95000"/>
        </a:lnSpc>
        <a:spcBef>
          <a:spcPts val="625"/>
        </a:spcBef>
        <a:spcAft>
          <a:spcPct val="0"/>
        </a:spcAft>
        <a:buFont typeface="Arial" charset="0"/>
        <a:buChar char="•"/>
        <a:defRPr lang="en-US" sz="1100" kern="1200" dirty="0">
          <a:solidFill>
            <a:schemeClr val="tx1"/>
          </a:solidFill>
          <a:latin typeface="+mn-lt"/>
          <a:ea typeface="ＭＳ Ｐゴシック" charset="0"/>
          <a:cs typeface="CiscoSans"/>
        </a:defRPr>
      </a:lvl4pPr>
      <a:lvl5pPr marL="574675" indent="-169863" algn="l" defTabSz="684213" rtl="0" eaLnBrk="1" fontAlgn="base" hangingPunct="1">
        <a:lnSpc>
          <a:spcPct val="95000"/>
        </a:lnSpc>
        <a:spcBef>
          <a:spcPts val="625"/>
        </a:spcBef>
        <a:spcAft>
          <a:spcPct val="0"/>
        </a:spcAft>
        <a:buFont typeface="Arial" charset="0"/>
        <a:buChar char="•"/>
        <a:defRPr lang="en-US" sz="1100" kern="1200" dirty="0">
          <a:solidFill>
            <a:schemeClr val="tx1"/>
          </a:solidFill>
          <a:latin typeface="+mn-lt"/>
          <a:ea typeface="ＭＳ Ｐゴシック" charset="0"/>
          <a:cs typeface="CiscoSans"/>
        </a:defRPr>
      </a:lvl5pPr>
      <a:lvl6pPr marL="863856" indent="-171445" algn="l" defTabSz="685777" rtl="0" eaLnBrk="1" latinLnBrk="0" hangingPunct="1">
        <a:spcBef>
          <a:spcPts val="600"/>
        </a:spcBef>
        <a:buFont typeface="Arial" pitchFamily="34" charset="0"/>
        <a:buChar char="•"/>
        <a:defRPr sz="9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935844" indent="-171422" algn="l" defTabSz="685777" rtl="0" eaLnBrk="1" latinLnBrk="0" hangingPunct="1">
        <a:spcBef>
          <a:spcPts val="600"/>
        </a:spcBef>
        <a:buFont typeface="Arial" pitchFamily="34" charset="0"/>
        <a:buChar char="•"/>
        <a:defRPr sz="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400220" indent="0" algn="l" defTabSz="685777" rtl="0" eaLnBrk="1" latinLnBrk="0" hangingPunct="1">
        <a:spcBef>
          <a:spcPct val="20000"/>
        </a:spcBef>
        <a:buFont typeface="Arial" pitchFamily="34" charset="0"/>
        <a:buNone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553" indent="-171445" algn="l" defTabSz="685777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777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342886" algn="l" defTabSz="685777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685777" algn="l" defTabSz="685777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28665" algn="l" defTabSz="685777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555" algn="l" defTabSz="685777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714441" algn="l" defTabSz="685777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057332" algn="l" defTabSz="685777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400220" algn="l" defTabSz="685777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743110" algn="l" defTabSz="685777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2892">
          <p15:clr>
            <a:srgbClr val="F26B43"/>
          </p15:clr>
        </p15:guide>
        <p15:guide id="2" pos="336">
          <p15:clr>
            <a:srgbClr val="F26B43"/>
          </p15:clr>
        </p15:guide>
        <p15:guide id="3" pos="5448">
          <p15:clr>
            <a:srgbClr val="F26B43"/>
          </p15:clr>
        </p15:guide>
        <p15:guide id="4" orient="horz" pos="757">
          <p15:clr>
            <a:srgbClr val="F26B43"/>
          </p15:clr>
        </p15:guide>
        <p15:guide id="5" orient="horz" pos="335">
          <p15:clr>
            <a:srgbClr val="F26B43"/>
          </p15:clr>
        </p15:guide>
        <p15:guide id="6" pos="2876">
          <p15:clr>
            <a:srgbClr val="F26B43"/>
          </p15:clr>
        </p15:guide>
        <p15:guide id="7" orient="horz" pos="1043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Relationship Id="rId2" Type="http://schemas.openxmlformats.org/officeDocument/2006/relationships/image" Target="../media/image4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Relationship Id="rId2" Type="http://schemas.openxmlformats.org/officeDocument/2006/relationships/notesSlide" Target="../notesSlides/notesSlide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Relationship Id="rId2" Type="http://schemas.openxmlformats.org/officeDocument/2006/relationships/notesSlide" Target="../notesSlides/notesSlid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10.0.2.0/24" TargetMode="External"/><Relationship Id="rId4" Type="http://schemas.openxmlformats.org/officeDocument/2006/relationships/hyperlink" Target="http://5.34.32.0/24" TargetMode="External"/><Relationship Id="rId1" Type="http://schemas.openxmlformats.org/officeDocument/2006/relationships/slideLayout" Target="../slideLayouts/slideLayout10.xml"/><Relationship Id="rId2" Type="http://schemas.openxmlformats.org/officeDocument/2006/relationships/hyperlink" Target="http://192.168.30.0/24" TargetMode="Externa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Relationship Id="rId2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Cisco OMD Feature Update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66247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an 14"/>
          <p:cNvSpPr/>
          <p:nvPr/>
        </p:nvSpPr>
        <p:spPr>
          <a:xfrm>
            <a:off x="4615767" y="1689526"/>
            <a:ext cx="745066" cy="591510"/>
          </a:xfrm>
          <a:prstGeom prst="ca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Client Subnet Flow Diagram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23369" y="1276425"/>
            <a:ext cx="1354666" cy="44026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Client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3650281" y="1276425"/>
            <a:ext cx="1354666" cy="57440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DNS Resolver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7262604" y="1276425"/>
            <a:ext cx="1354666" cy="57440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Traffic Router</a:t>
            </a:r>
            <a:endParaRPr lang="en-US" dirty="0"/>
          </a:p>
        </p:txBody>
      </p:sp>
      <p:cxnSp>
        <p:nvCxnSpPr>
          <p:cNvPr id="7" name="Straight Arrow Connector 6"/>
          <p:cNvCxnSpPr/>
          <p:nvPr/>
        </p:nvCxnSpPr>
        <p:spPr>
          <a:xfrm>
            <a:off x="5108383" y="1460715"/>
            <a:ext cx="2050786" cy="0"/>
          </a:xfrm>
          <a:prstGeom prst="straightConnector1">
            <a:avLst/>
          </a:prstGeom>
          <a:ln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 flipH="1" flipV="1">
            <a:off x="5108384" y="1655603"/>
            <a:ext cx="2050785" cy="711"/>
          </a:xfrm>
          <a:prstGeom prst="straightConnector1">
            <a:avLst/>
          </a:prstGeom>
          <a:ln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2418562" y="1267510"/>
            <a:ext cx="37061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latin typeface="+mn-lt"/>
              </a:rPr>
              <a:t>#1</a:t>
            </a:r>
            <a:endParaRPr lang="en-US" sz="1200" dirty="0">
              <a:latin typeface="+mn-lt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963697" y="1191990"/>
            <a:ext cx="37061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latin typeface="+mn-lt"/>
              </a:rPr>
              <a:t>#2</a:t>
            </a:r>
            <a:endParaRPr lang="en-US" sz="1200" dirty="0">
              <a:latin typeface="+mn-lt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963697" y="1652461"/>
            <a:ext cx="37061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latin typeface="+mn-lt"/>
              </a:rPr>
              <a:t>#3</a:t>
            </a:r>
            <a:endParaRPr lang="en-US" sz="1200" dirty="0">
              <a:latin typeface="+mn-lt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418562" y="1641111"/>
            <a:ext cx="37061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latin typeface="+mn-lt"/>
              </a:rPr>
              <a:t>#4</a:t>
            </a:r>
            <a:endParaRPr lang="en-US" sz="1200" dirty="0">
              <a:latin typeface="+mn-lt"/>
            </a:endParaRPr>
          </a:p>
        </p:txBody>
      </p:sp>
      <p:cxnSp>
        <p:nvCxnSpPr>
          <p:cNvPr id="13" name="Straight Arrow Connector 12"/>
          <p:cNvCxnSpPr/>
          <p:nvPr/>
        </p:nvCxnSpPr>
        <p:spPr>
          <a:xfrm flipV="1">
            <a:off x="1630437" y="1493486"/>
            <a:ext cx="1916408" cy="0"/>
          </a:xfrm>
          <a:prstGeom prst="straightConnector1">
            <a:avLst/>
          </a:prstGeom>
          <a:ln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 flipH="1" flipV="1">
            <a:off x="1630437" y="1680130"/>
            <a:ext cx="1916408" cy="0"/>
          </a:xfrm>
          <a:prstGeom prst="straightConnector1">
            <a:avLst/>
          </a:prstGeom>
          <a:ln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123369" y="2447098"/>
            <a:ext cx="985520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dirty="0" smtClean="0">
                <a:latin typeface="+mn-lt"/>
                <a:ea typeface="CiscoSans" charset="0"/>
                <a:cs typeface="CiscoSans" charset="0"/>
              </a:rPr>
              <a:t>Client queries </a:t>
            </a:r>
            <a:r>
              <a:rPr lang="en-US" dirty="0" err="1" smtClean="0">
                <a:latin typeface="+mn-lt"/>
                <a:ea typeface="CiscoSans" charset="0"/>
                <a:cs typeface="CiscoSans" charset="0"/>
              </a:rPr>
              <a:t>live.cdn.com</a:t>
            </a:r>
            <a:endParaRPr lang="en-US" dirty="0" smtClean="0">
              <a:latin typeface="+mn-lt"/>
              <a:ea typeface="CiscoSans" charset="0"/>
              <a:cs typeface="CiscoSans" charset="0"/>
            </a:endParaRPr>
          </a:p>
          <a:p>
            <a:pPr marL="342900" indent="-342900">
              <a:buFont typeface="+mj-lt"/>
              <a:buAutoNum type="arabicPeriod"/>
            </a:pPr>
            <a:r>
              <a:rPr lang="en-US" dirty="0" smtClean="0">
                <a:latin typeface="+mn-lt"/>
                <a:ea typeface="CiscoSans" charset="0"/>
                <a:cs typeface="CiscoSans" charset="0"/>
              </a:rPr>
              <a:t>Recursive lookups resulting in Q </a:t>
            </a:r>
            <a:r>
              <a:rPr lang="en-US" dirty="0" err="1" smtClean="0">
                <a:latin typeface="+mn-lt"/>
                <a:ea typeface="CiscoSans" charset="0"/>
                <a:cs typeface="CiscoSans" charset="0"/>
              </a:rPr>
              <a:t>live.cdn.com</a:t>
            </a:r>
            <a:r>
              <a:rPr lang="en-US" dirty="0" smtClean="0">
                <a:latin typeface="+mn-lt"/>
                <a:ea typeface="CiscoSans" charset="0"/>
                <a:cs typeface="CiscoSans" charset="0"/>
              </a:rPr>
              <a:t> to TR w/ ECS source=192.168.1.1/32</a:t>
            </a:r>
          </a:p>
          <a:p>
            <a:pPr marL="342900" indent="-342900">
              <a:buFont typeface="+mj-lt"/>
              <a:buAutoNum type="arabicPeriod"/>
            </a:pPr>
            <a:r>
              <a:rPr lang="en-US" smtClean="0">
                <a:latin typeface="+mn-lt"/>
                <a:ea typeface="CiscoSans" charset="0"/>
                <a:cs typeface="CiscoSans" charset="0"/>
              </a:rPr>
              <a:t>TR Response </a:t>
            </a:r>
            <a:r>
              <a:rPr lang="en-US" dirty="0" smtClean="0">
                <a:latin typeface="+mn-lt"/>
                <a:ea typeface="CiscoSans" charset="0"/>
                <a:cs typeface="CiscoSans" charset="0"/>
              </a:rPr>
              <a:t>for </a:t>
            </a:r>
            <a:r>
              <a:rPr lang="en-US" dirty="0" err="1" smtClean="0">
                <a:latin typeface="+mn-lt"/>
                <a:ea typeface="CiscoSans" charset="0"/>
                <a:cs typeface="CiscoSans" charset="0"/>
              </a:rPr>
              <a:t>live.cdn.com</a:t>
            </a:r>
            <a:r>
              <a:rPr lang="en-US" dirty="0" smtClean="0">
                <a:latin typeface="+mn-lt"/>
                <a:ea typeface="CiscoSans" charset="0"/>
                <a:cs typeface="CiscoSans" charset="0"/>
              </a:rPr>
              <a:t> w/ ECS scope=192.168.1.1/32</a:t>
            </a:r>
          </a:p>
          <a:p>
            <a:pPr marL="800100" lvl="1" indent="-342900">
              <a:buFont typeface="+mj-lt"/>
              <a:buAutoNum type="arabicPeriod"/>
            </a:pPr>
            <a:r>
              <a:rPr lang="en-US" dirty="0" smtClean="0">
                <a:latin typeface="+mn-lt"/>
                <a:ea typeface="CiscoSans" charset="0"/>
                <a:cs typeface="CiscoSans" charset="0"/>
              </a:rPr>
              <a:t>Optional caching in resolver based on scope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 smtClean="0">
                <a:latin typeface="+mn-lt"/>
                <a:ea typeface="CiscoSans" charset="0"/>
                <a:cs typeface="CiscoSans" charset="0"/>
              </a:rPr>
              <a:t>Response to client for </a:t>
            </a:r>
            <a:r>
              <a:rPr lang="en-US" dirty="0" err="1" smtClean="0">
                <a:latin typeface="+mn-lt"/>
                <a:ea typeface="CiscoSans" charset="0"/>
                <a:cs typeface="CiscoSans" charset="0"/>
              </a:rPr>
              <a:t>live.cdn.com</a:t>
            </a:r>
            <a:r>
              <a:rPr lang="en-US" dirty="0" smtClean="0">
                <a:latin typeface="+mn-lt"/>
                <a:ea typeface="CiscoSans" charset="0"/>
                <a:cs typeface="CiscoSans" charset="0"/>
              </a:rPr>
              <a:t> </a:t>
            </a:r>
          </a:p>
          <a:p>
            <a:pPr marL="342900" indent="-342900">
              <a:buFont typeface="+mj-lt"/>
              <a:buAutoNum type="arabicPeriod"/>
            </a:pPr>
            <a:endParaRPr lang="en-US" dirty="0">
              <a:latin typeface="+mn-lt"/>
              <a:ea typeface="CiscoSans" charset="0"/>
              <a:cs typeface="CiscoSans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65412" y="1699394"/>
            <a:ext cx="128112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latin typeface="+mn-lt"/>
              </a:rPr>
              <a:t>IP=192.168.1.1</a:t>
            </a:r>
            <a:endParaRPr lang="en-US" sz="1200" dirty="0">
              <a:latin typeface="+mn-lt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3687423" y="1807885"/>
            <a:ext cx="100219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latin typeface="+mn-lt"/>
              </a:rPr>
              <a:t>IP=10.1.1.1</a:t>
            </a:r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0980899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 smtClean="0"/>
              <a:t>New logical grouping of Servers</a:t>
            </a:r>
          </a:p>
          <a:p>
            <a:pPr lvl="1"/>
            <a:r>
              <a:rPr lang="en-US" dirty="0" smtClean="0"/>
              <a:t>Provides easier management of large </a:t>
            </a:r>
            <a:br>
              <a:rPr lang="en-US" dirty="0" smtClean="0"/>
            </a:br>
            <a:r>
              <a:rPr lang="en-US" dirty="0" smtClean="0"/>
              <a:t>numbers of servers</a:t>
            </a:r>
            <a:endParaRPr lang="en-US" dirty="0"/>
          </a:p>
          <a:p>
            <a:pPr lvl="1"/>
            <a:r>
              <a:rPr lang="en-US" dirty="0" smtClean="0"/>
              <a:t>Allows modification of distribution </a:t>
            </a:r>
            <a:br>
              <a:rPr lang="en-US" dirty="0" smtClean="0"/>
            </a:br>
            <a:r>
              <a:rPr lang="en-US" dirty="0" smtClean="0"/>
              <a:t>topology for individual delivery services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Create device groups for specific roles of servers (i.e. VOD ABR, VOD PDL)</a:t>
            </a:r>
          </a:p>
          <a:p>
            <a:pPr lvl="1"/>
            <a:r>
              <a:rPr lang="en-US" dirty="0" smtClean="0"/>
              <a:t>TO Profiles not sufficient </a:t>
            </a:r>
            <a:r>
              <a:rPr lang="mr-IN" dirty="0" smtClean="0"/>
              <a:t>–</a:t>
            </a:r>
            <a:r>
              <a:rPr lang="en-US" dirty="0" smtClean="0"/>
              <a:t> device groups may overlap. </a:t>
            </a:r>
          </a:p>
          <a:p>
            <a:pPr lvl="1"/>
            <a:r>
              <a:rPr lang="en-US" dirty="0" smtClean="0"/>
              <a:t>Assign all servers belonging to device group to delivery services in 1 step. 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Device Groups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73980" y="942711"/>
            <a:ext cx="3409274" cy="1953683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7239000" y="4719638"/>
            <a:ext cx="1905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i="1" dirty="0" smtClean="0">
                <a:latin typeface="+mn-lt"/>
              </a:rPr>
              <a:t>Owner: John Shen</a:t>
            </a:r>
          </a:p>
        </p:txBody>
      </p:sp>
    </p:spTree>
    <p:extLst>
      <p:ext uri="{BB962C8B-B14F-4D97-AF65-F5344CB8AC3E}">
        <p14:creationId xmlns:p14="http://schemas.microsoft.com/office/powerpoint/2010/main" val="2133988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>
          <a:ln>
            <a:noFill/>
          </a:ln>
        </p:spPr>
        <p:txBody>
          <a:bodyPr/>
          <a:lstStyle/>
          <a:p>
            <a:r>
              <a:rPr lang="en-US" dirty="0" smtClean="0"/>
              <a:t>Mid caches are implicitly chosen from the device group</a:t>
            </a:r>
            <a:endParaRPr lang="en-US" dirty="0"/>
          </a:p>
          <a:p>
            <a:r>
              <a:rPr lang="en-US" dirty="0" smtClean="0"/>
              <a:t>Delivery Services on same edge cache may now use different MIDs</a:t>
            </a:r>
          </a:p>
          <a:p>
            <a:endParaRPr lang="en-US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Device Group </a:t>
            </a:r>
            <a:r>
              <a:rPr lang="mr-IN" dirty="0" smtClean="0"/>
              <a:t>–</a:t>
            </a:r>
            <a:r>
              <a:rPr lang="en-US" dirty="0" smtClean="0"/>
              <a:t> Distribution Topology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1047747" y="2191277"/>
            <a:ext cx="2948520" cy="831321"/>
          </a:xfrm>
          <a:prstGeom prst="rect">
            <a:avLst/>
          </a:prstGeom>
          <a:noFill/>
          <a:ln w="12700">
            <a:solidFill>
              <a:schemeClr val="accent4"/>
            </a:solidFill>
            <a:prstDash val="dash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/>
          </a:p>
        </p:txBody>
      </p:sp>
      <p:sp>
        <p:nvSpPr>
          <p:cNvPr id="12" name="Rectangle 11"/>
          <p:cNvSpPr/>
          <p:nvPr/>
        </p:nvSpPr>
        <p:spPr>
          <a:xfrm>
            <a:off x="5289547" y="2191276"/>
            <a:ext cx="2948520" cy="831321"/>
          </a:xfrm>
          <a:prstGeom prst="rect">
            <a:avLst/>
          </a:prstGeom>
          <a:noFill/>
          <a:ln w="12700">
            <a:solidFill>
              <a:schemeClr val="accent4"/>
            </a:solidFill>
            <a:prstDash val="dash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/>
          </a:p>
        </p:txBody>
      </p:sp>
      <p:sp>
        <p:nvSpPr>
          <p:cNvPr id="13" name="Rectangle 12"/>
          <p:cNvSpPr/>
          <p:nvPr/>
        </p:nvSpPr>
        <p:spPr>
          <a:xfrm>
            <a:off x="5289547" y="3596474"/>
            <a:ext cx="2948520" cy="831321"/>
          </a:xfrm>
          <a:prstGeom prst="rect">
            <a:avLst/>
          </a:prstGeom>
          <a:noFill/>
          <a:ln w="12700">
            <a:solidFill>
              <a:schemeClr val="accent4"/>
            </a:solidFill>
            <a:prstDash val="dash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/>
          </a:p>
        </p:txBody>
      </p:sp>
      <p:sp>
        <p:nvSpPr>
          <p:cNvPr id="14" name="TextBox 13"/>
          <p:cNvSpPr txBox="1"/>
          <p:nvPr/>
        </p:nvSpPr>
        <p:spPr>
          <a:xfrm>
            <a:off x="6986400" y="3624518"/>
            <a:ext cx="127470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i="1" smtClean="0">
                <a:latin typeface="+mn-lt"/>
              </a:rPr>
              <a:t>Edge CG - East</a:t>
            </a:r>
            <a:endParaRPr lang="en-US" sz="1200" i="1" dirty="0" smtClean="0">
              <a:latin typeface="+mn-lt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7074171" y="2192889"/>
            <a:ext cx="117211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i="1" smtClean="0">
                <a:latin typeface="+mn-lt"/>
              </a:rPr>
              <a:t>Mid CG - </a:t>
            </a:r>
            <a:r>
              <a:rPr lang="en-US" sz="1200" i="1" dirty="0" smtClean="0">
                <a:latin typeface="+mn-lt"/>
              </a:rPr>
              <a:t>East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2767955" y="2169851"/>
            <a:ext cx="128592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200" i="1" dirty="0" smtClean="0">
                <a:latin typeface="+mn-lt"/>
              </a:rPr>
              <a:t>Mid </a:t>
            </a:r>
            <a:r>
              <a:rPr lang="en-US" sz="1200" i="1" smtClean="0">
                <a:latin typeface="+mn-lt"/>
              </a:rPr>
              <a:t>CG -  West</a:t>
            </a:r>
            <a:endParaRPr lang="en-US" sz="1200" i="1" dirty="0" smtClean="0">
              <a:latin typeface="+mn-lt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1439334" y="2486407"/>
            <a:ext cx="990600" cy="393459"/>
          </a:xfrm>
          <a:prstGeom prst="rect">
            <a:avLst/>
          </a:prstGeom>
          <a:solidFill>
            <a:schemeClr val="accent3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/>
          </a:p>
        </p:txBody>
      </p:sp>
      <p:sp>
        <p:nvSpPr>
          <p:cNvPr id="19" name="Rectangle 18"/>
          <p:cNvSpPr/>
          <p:nvPr/>
        </p:nvSpPr>
        <p:spPr>
          <a:xfrm>
            <a:off x="2653751" y="2486407"/>
            <a:ext cx="990600" cy="393459"/>
          </a:xfrm>
          <a:prstGeom prst="rect">
            <a:avLst/>
          </a:prstGeom>
          <a:solidFill>
            <a:schemeClr val="accent3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/>
          </a:p>
        </p:txBody>
      </p:sp>
      <p:sp>
        <p:nvSpPr>
          <p:cNvPr id="20" name="Rectangle 19"/>
          <p:cNvSpPr/>
          <p:nvPr/>
        </p:nvSpPr>
        <p:spPr>
          <a:xfrm>
            <a:off x="5608078" y="2511807"/>
            <a:ext cx="990600" cy="393459"/>
          </a:xfrm>
          <a:prstGeom prst="rect">
            <a:avLst/>
          </a:prstGeom>
          <a:solidFill>
            <a:schemeClr val="accent3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/>
          </a:p>
        </p:txBody>
      </p:sp>
      <p:sp>
        <p:nvSpPr>
          <p:cNvPr id="21" name="Rectangle 20"/>
          <p:cNvSpPr/>
          <p:nvPr/>
        </p:nvSpPr>
        <p:spPr>
          <a:xfrm>
            <a:off x="6822495" y="2511807"/>
            <a:ext cx="990600" cy="393459"/>
          </a:xfrm>
          <a:prstGeom prst="rect">
            <a:avLst/>
          </a:prstGeom>
          <a:solidFill>
            <a:schemeClr val="accent3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/>
          </a:p>
        </p:txBody>
      </p:sp>
      <p:sp>
        <p:nvSpPr>
          <p:cNvPr id="22" name="Rectangle 21"/>
          <p:cNvSpPr/>
          <p:nvPr/>
        </p:nvSpPr>
        <p:spPr>
          <a:xfrm>
            <a:off x="5608078" y="3891606"/>
            <a:ext cx="990600" cy="393459"/>
          </a:xfrm>
          <a:prstGeom prst="rect">
            <a:avLst/>
          </a:prstGeom>
          <a:solidFill>
            <a:schemeClr val="accent3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/>
          </a:p>
        </p:txBody>
      </p:sp>
      <p:sp>
        <p:nvSpPr>
          <p:cNvPr id="23" name="Rectangle 22"/>
          <p:cNvSpPr/>
          <p:nvPr/>
        </p:nvSpPr>
        <p:spPr>
          <a:xfrm>
            <a:off x="6822495" y="3891606"/>
            <a:ext cx="990600" cy="393459"/>
          </a:xfrm>
          <a:prstGeom prst="rect">
            <a:avLst/>
          </a:prstGeom>
          <a:solidFill>
            <a:schemeClr val="accent3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/>
          </a:p>
        </p:txBody>
      </p:sp>
      <p:cxnSp>
        <p:nvCxnSpPr>
          <p:cNvPr id="25" name="Straight Arrow Connector 24"/>
          <p:cNvCxnSpPr>
            <a:stCxn id="13" idx="0"/>
            <a:endCxn id="12" idx="2"/>
          </p:cNvCxnSpPr>
          <p:nvPr/>
        </p:nvCxnSpPr>
        <p:spPr>
          <a:xfrm flipV="1">
            <a:off x="6763807" y="3022597"/>
            <a:ext cx="0" cy="573877"/>
          </a:xfrm>
          <a:prstGeom prst="straightConnector1">
            <a:avLst/>
          </a:prstGeom>
          <a:ln w="28575">
            <a:solidFill>
              <a:schemeClr val="accent4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/>
          <p:nvPr/>
        </p:nvCxnSpPr>
        <p:spPr>
          <a:xfrm flipH="1" flipV="1">
            <a:off x="3149051" y="2742268"/>
            <a:ext cx="2582882" cy="1414865"/>
          </a:xfrm>
          <a:prstGeom prst="straightConnector1">
            <a:avLst/>
          </a:prstGeom>
          <a:ln w="28575">
            <a:solidFill>
              <a:schemeClr val="accent5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/>
        </p:nvCxnSpPr>
        <p:spPr>
          <a:xfrm>
            <a:off x="5733997" y="4153622"/>
            <a:ext cx="0" cy="497287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TextBox 39"/>
          <p:cNvSpPr txBox="1"/>
          <p:nvPr/>
        </p:nvSpPr>
        <p:spPr>
          <a:xfrm>
            <a:off x="3826707" y="3585039"/>
            <a:ext cx="93326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 smtClean="0">
                <a:latin typeface="+mn-lt"/>
              </a:rPr>
              <a:t>Sports DS</a:t>
            </a:r>
          </a:p>
          <a:p>
            <a:r>
              <a:rPr lang="en-US" sz="800" b="1" dirty="0" smtClean="0">
                <a:latin typeface="+mn-lt"/>
              </a:rPr>
              <a:t>- Assigned DG1</a:t>
            </a:r>
          </a:p>
        </p:txBody>
      </p:sp>
      <p:cxnSp>
        <p:nvCxnSpPr>
          <p:cNvPr id="42" name="Straight Arrow Connector 41"/>
          <p:cNvCxnSpPr/>
          <p:nvPr/>
        </p:nvCxnSpPr>
        <p:spPr>
          <a:xfrm flipH="1" flipV="1">
            <a:off x="6385993" y="2896395"/>
            <a:ext cx="11530" cy="1823243"/>
          </a:xfrm>
          <a:prstGeom prst="straightConnector1">
            <a:avLst/>
          </a:prstGeom>
          <a:ln w="28575"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Box 44"/>
          <p:cNvSpPr txBox="1"/>
          <p:nvPr/>
        </p:nvSpPr>
        <p:spPr>
          <a:xfrm>
            <a:off x="5454938" y="3059368"/>
            <a:ext cx="94609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 smtClean="0">
                <a:latin typeface="+mn-lt"/>
              </a:rPr>
              <a:t>Movies DS</a:t>
            </a:r>
          </a:p>
          <a:p>
            <a:r>
              <a:rPr lang="en-US" sz="800" b="1" dirty="0">
                <a:latin typeface="+mn-lt"/>
              </a:rPr>
              <a:t> </a:t>
            </a:r>
            <a:r>
              <a:rPr lang="en-US" sz="800" b="1" dirty="0" smtClean="0">
                <a:latin typeface="+mn-lt"/>
              </a:rPr>
              <a:t>- Assigned</a:t>
            </a:r>
            <a:br>
              <a:rPr lang="en-US" sz="800" b="1" dirty="0" smtClean="0">
                <a:latin typeface="+mn-lt"/>
              </a:rPr>
            </a:br>
            <a:r>
              <a:rPr lang="en-US" sz="800" b="1" dirty="0" smtClean="0">
                <a:latin typeface="+mn-lt"/>
              </a:rPr>
              <a:t>    Edge CG East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2645182" y="2635656"/>
            <a:ext cx="49564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solidFill>
                  <a:schemeClr val="bg2"/>
                </a:solidFill>
                <a:latin typeface="+mn-lt"/>
              </a:rPr>
              <a:t>DG1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5667251" y="4048563"/>
            <a:ext cx="49564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solidFill>
                  <a:schemeClr val="bg2"/>
                </a:solidFill>
                <a:latin typeface="+mn-lt"/>
              </a:rPr>
              <a:t>DG1</a:t>
            </a:r>
          </a:p>
        </p:txBody>
      </p:sp>
    </p:spTree>
    <p:extLst>
      <p:ext uri="{BB962C8B-B14F-4D97-AF65-F5344CB8AC3E}">
        <p14:creationId xmlns:p14="http://schemas.microsoft.com/office/powerpoint/2010/main" val="1208880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 smtClean="0"/>
              <a:t>Pull Requests coming soon (once ported to TC2.1)</a:t>
            </a:r>
          </a:p>
          <a:p>
            <a:pPr lvl="1"/>
            <a:r>
              <a:rPr lang="en-US" dirty="0" smtClean="0"/>
              <a:t>Session Tracking</a:t>
            </a:r>
          </a:p>
          <a:p>
            <a:pPr lvl="1"/>
            <a:r>
              <a:rPr lang="en-US" dirty="0"/>
              <a:t>Delivery Service Custom </a:t>
            </a:r>
            <a:r>
              <a:rPr lang="en-US" dirty="0" smtClean="0"/>
              <a:t>FQDN</a:t>
            </a:r>
          </a:p>
          <a:p>
            <a:pPr lvl="1"/>
            <a:r>
              <a:rPr lang="en-US" dirty="0" smtClean="0"/>
              <a:t>CORS Support</a:t>
            </a:r>
          </a:p>
          <a:p>
            <a:pPr lvl="1"/>
            <a:r>
              <a:rPr lang="en-US" dirty="0" smtClean="0"/>
              <a:t>Anonymous IP Blocking</a:t>
            </a:r>
          </a:p>
          <a:p>
            <a:pPr lvl="1"/>
            <a:r>
              <a:rPr lang="en-US" dirty="0" smtClean="0"/>
              <a:t>DSCP Marking Mid-&gt;Edge</a:t>
            </a:r>
          </a:p>
          <a:p>
            <a:pPr lvl="1"/>
            <a:r>
              <a:rPr lang="en-US" dirty="0" smtClean="0"/>
              <a:t>Client Subnet in DNS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In Progress Now</a:t>
            </a:r>
          </a:p>
          <a:p>
            <a:pPr lvl="1"/>
            <a:r>
              <a:rPr lang="en-US" dirty="0" smtClean="0"/>
              <a:t>Device Groups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Agenda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58533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>
          <a:xfrm>
            <a:off x="462301" y="1201738"/>
            <a:ext cx="8851032" cy="3389312"/>
          </a:xfrm>
        </p:spPr>
        <p:txBody>
          <a:bodyPr/>
          <a:lstStyle/>
          <a:p>
            <a:r>
              <a:rPr lang="en-US" dirty="0" smtClean="0"/>
              <a:t>Allow delivery of content from </a:t>
            </a:r>
            <a:r>
              <a:rPr lang="en-US" dirty="0" err="1"/>
              <a:t>R</a:t>
            </a:r>
            <a:r>
              <a:rPr lang="en-US" dirty="0" err="1" smtClean="0"/>
              <a:t>eferers</a:t>
            </a:r>
            <a:r>
              <a:rPr lang="en-US" dirty="0" smtClean="0"/>
              <a:t> on other domains</a:t>
            </a:r>
          </a:p>
          <a:p>
            <a:pPr lvl="1"/>
            <a:r>
              <a:rPr lang="en-US" dirty="0" smtClean="0"/>
              <a:t>Common Use Case: Web-Based Video Portal not hosted on CDN</a:t>
            </a:r>
          </a:p>
          <a:p>
            <a:r>
              <a:rPr lang="en-US" dirty="0" smtClean="0"/>
              <a:t>Traffic Router Changes</a:t>
            </a:r>
          </a:p>
          <a:p>
            <a:r>
              <a:rPr lang="en-US" dirty="0" smtClean="0"/>
              <a:t>Supports simple and preflight</a:t>
            </a:r>
            <a:br>
              <a:rPr lang="en-US" dirty="0" smtClean="0"/>
            </a:br>
            <a:r>
              <a:rPr lang="en-US" dirty="0" smtClean="0"/>
              <a:t>requests. </a:t>
            </a:r>
          </a:p>
          <a:p>
            <a:r>
              <a:rPr lang="en-US" dirty="0" smtClean="0"/>
              <a:t>TS </a:t>
            </a:r>
            <a:r>
              <a:rPr lang="en-US" dirty="0" err="1" smtClean="0"/>
              <a:t>Lua</a:t>
            </a:r>
            <a:r>
              <a:rPr lang="en-US" dirty="0" smtClean="0"/>
              <a:t> Plugin to strip </a:t>
            </a:r>
            <a:br>
              <a:rPr lang="en-US" dirty="0" smtClean="0"/>
            </a:br>
            <a:r>
              <a:rPr lang="en-US" dirty="0" smtClean="0"/>
              <a:t>“Origin: null”</a:t>
            </a:r>
          </a:p>
          <a:p>
            <a:r>
              <a:rPr lang="en-US" dirty="0" smtClean="0"/>
              <a:t>Works at DS Level instead of </a:t>
            </a:r>
            <a:br>
              <a:rPr lang="en-US" dirty="0" smtClean="0"/>
            </a:br>
            <a:r>
              <a:rPr lang="en-US" dirty="0" smtClean="0"/>
              <a:t>Tomcat CORS Filter (Servlet Level)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CORS Support	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32710" y="2053658"/>
            <a:ext cx="4513879" cy="1685471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7239000" y="4719638"/>
            <a:ext cx="1905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i="1" dirty="0" smtClean="0">
                <a:latin typeface="+mn-lt"/>
              </a:rPr>
              <a:t>Owner: </a:t>
            </a:r>
            <a:r>
              <a:rPr lang="en-US" sz="1200" i="1" dirty="0" err="1" smtClean="0">
                <a:latin typeface="+mn-lt"/>
              </a:rPr>
              <a:t>Hongfei</a:t>
            </a:r>
            <a:r>
              <a:rPr lang="en-US" sz="1200" i="1" dirty="0" smtClean="0">
                <a:latin typeface="+mn-lt"/>
              </a:rPr>
              <a:t> Zhang</a:t>
            </a:r>
          </a:p>
        </p:txBody>
      </p:sp>
    </p:spTree>
    <p:extLst>
      <p:ext uri="{BB962C8B-B14F-4D97-AF65-F5344CB8AC3E}">
        <p14:creationId xmlns:p14="http://schemas.microsoft.com/office/powerpoint/2010/main" val="18255230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 smtClean="0"/>
              <a:t>Prevents access to content from users on VPNs and Anonymous Proxies</a:t>
            </a:r>
          </a:p>
          <a:p>
            <a:pPr lvl="1"/>
            <a:r>
              <a:rPr lang="en-US" dirty="0" smtClean="0"/>
              <a:t>Sometimes required contractually by Content Provider</a:t>
            </a:r>
          </a:p>
          <a:p>
            <a:r>
              <a:rPr lang="en-US" dirty="0" smtClean="0"/>
              <a:t>Block requests at TR based on </a:t>
            </a:r>
            <a:r>
              <a:rPr lang="en-US" dirty="0" err="1" smtClean="0"/>
              <a:t>Maxmind</a:t>
            </a:r>
            <a:r>
              <a:rPr lang="en-US" dirty="0" smtClean="0"/>
              <a:t> Anonymous IP Database</a:t>
            </a:r>
          </a:p>
          <a:p>
            <a:r>
              <a:rPr lang="en-US" dirty="0" smtClean="0"/>
              <a:t>New TR Parameter provides path to per-CDN </a:t>
            </a:r>
            <a:r>
              <a:rPr lang="en-US" dirty="0" err="1" smtClean="0"/>
              <a:t>config</a:t>
            </a:r>
            <a:r>
              <a:rPr lang="en-US" dirty="0" smtClean="0"/>
              <a:t> file</a:t>
            </a:r>
          </a:p>
          <a:p>
            <a:pPr lvl="1"/>
            <a:r>
              <a:rPr lang="en-US" dirty="0" smtClean="0"/>
              <a:t>Block by category: VPN, Anonymous Proxy, </a:t>
            </a:r>
            <a:r>
              <a:rPr lang="en-US" dirty="0" err="1" smtClean="0"/>
              <a:t>ToR</a:t>
            </a:r>
            <a:r>
              <a:rPr lang="en-US" dirty="0" smtClean="0"/>
              <a:t> Exit Node, Hosting Provider</a:t>
            </a:r>
          </a:p>
          <a:p>
            <a:pPr lvl="1"/>
            <a:r>
              <a:rPr lang="en-US" dirty="0" smtClean="0"/>
              <a:t>IP Whitelists</a:t>
            </a:r>
          </a:p>
          <a:p>
            <a:r>
              <a:rPr lang="en-US" dirty="0" smtClean="0"/>
              <a:t>Currently integrating into Client DS Steering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Anonymous IP Blocking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7239000" y="4719638"/>
            <a:ext cx="1905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i="1" dirty="0" smtClean="0">
                <a:latin typeface="+mn-lt"/>
              </a:rPr>
              <a:t>Owner: Peter Ryder</a:t>
            </a:r>
          </a:p>
        </p:txBody>
      </p:sp>
    </p:spTree>
    <p:extLst>
      <p:ext uri="{BB962C8B-B14F-4D97-AF65-F5344CB8AC3E}">
        <p14:creationId xmlns:p14="http://schemas.microsoft.com/office/powerpoint/2010/main" val="17048418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 marL="57150" indent="0">
              <a:buNone/>
            </a:pPr>
            <a:r>
              <a:rPr lang="is-IS" sz="1400" dirty="0" smtClean="0">
                <a:latin typeface="Courier New" charset="0"/>
                <a:ea typeface="Courier New" charset="0"/>
                <a:cs typeface="Courier New" charset="0"/>
              </a:rPr>
              <a:t>{</a:t>
            </a:r>
            <a:r>
              <a:rPr lang="is-IS" sz="1400" dirty="0">
                <a:latin typeface="Courier New" charset="0"/>
                <a:ea typeface="Courier New" charset="0"/>
                <a:cs typeface="Courier New" charset="0"/>
              </a:rPr>
              <a:t/>
            </a:r>
            <a:br>
              <a:rPr lang="is-IS" sz="1400" dirty="0">
                <a:latin typeface="Courier New" charset="0"/>
                <a:ea typeface="Courier New" charset="0"/>
                <a:cs typeface="Courier New" charset="0"/>
              </a:rPr>
            </a:br>
            <a:r>
              <a:rPr lang="is-IS" sz="1400" dirty="0">
                <a:latin typeface="Courier New" charset="0"/>
                <a:ea typeface="Courier New" charset="0"/>
                <a:cs typeface="Courier New" charset="0"/>
              </a:rPr>
              <a:t>   "customer": "Cisco",</a:t>
            </a:r>
            <a:br>
              <a:rPr lang="is-IS" sz="1400" dirty="0">
                <a:latin typeface="Courier New" charset="0"/>
                <a:ea typeface="Courier New" charset="0"/>
                <a:cs typeface="Courier New" charset="0"/>
              </a:rPr>
            </a:br>
            <a:r>
              <a:rPr lang="is-IS" sz="1400" dirty="0">
                <a:latin typeface="Courier New" charset="0"/>
                <a:ea typeface="Courier New" charset="0"/>
                <a:cs typeface="Courier New" charset="0"/>
              </a:rPr>
              <a:t>   "version": "1",</a:t>
            </a:r>
            <a:br>
              <a:rPr lang="is-IS" sz="1400" dirty="0">
                <a:latin typeface="Courier New" charset="0"/>
                <a:ea typeface="Courier New" charset="0"/>
                <a:cs typeface="Courier New" charset="0"/>
              </a:rPr>
            </a:br>
            <a:r>
              <a:rPr lang="is-IS" sz="1400" dirty="0">
                <a:latin typeface="Courier New" charset="0"/>
                <a:ea typeface="Courier New" charset="0"/>
                <a:cs typeface="Courier New" charset="0"/>
              </a:rPr>
              <a:t>   "date" : "2017-05-23 03:28:25",</a:t>
            </a:r>
            <a:br>
              <a:rPr lang="is-IS" sz="1400" dirty="0">
                <a:latin typeface="Courier New" charset="0"/>
                <a:ea typeface="Courier New" charset="0"/>
                <a:cs typeface="Courier New" charset="0"/>
              </a:rPr>
            </a:br>
            <a:r>
              <a:rPr lang="is-IS" sz="1400" dirty="0">
                <a:latin typeface="Courier New" charset="0"/>
                <a:ea typeface="Courier New" charset="0"/>
                <a:cs typeface="Courier New" charset="0"/>
              </a:rPr>
              <a:t>   "name": "Anonymous IP Blocking Policy</a:t>
            </a:r>
            <a:r>
              <a:rPr lang="is-IS" sz="1400" dirty="0" smtClean="0">
                <a:latin typeface="Courier New" charset="0"/>
                <a:ea typeface="Courier New" charset="0"/>
                <a:cs typeface="Courier New" charset="0"/>
              </a:rPr>
              <a:t>",</a:t>
            </a:r>
            <a:r>
              <a:rPr lang="is-IS" sz="1400" dirty="0">
                <a:latin typeface="Courier New" charset="0"/>
                <a:ea typeface="Courier New" charset="0"/>
                <a:cs typeface="Courier New" charset="0"/>
              </a:rPr>
              <a:t/>
            </a:r>
            <a:br>
              <a:rPr lang="is-IS" sz="1400" dirty="0">
                <a:latin typeface="Courier New" charset="0"/>
                <a:ea typeface="Courier New" charset="0"/>
                <a:cs typeface="Courier New" charset="0"/>
              </a:rPr>
            </a:br>
            <a:r>
              <a:rPr lang="is-IS" sz="1400" dirty="0">
                <a:latin typeface="Courier New" charset="0"/>
                <a:ea typeface="Courier New" charset="0"/>
                <a:cs typeface="Courier New" charset="0"/>
              </a:rPr>
              <a:t>   "anonymousIp": { "blockAnonymousVPN": true,</a:t>
            </a:r>
            <a:br>
              <a:rPr lang="is-IS" sz="1400" dirty="0">
                <a:latin typeface="Courier New" charset="0"/>
                <a:ea typeface="Courier New" charset="0"/>
                <a:cs typeface="Courier New" charset="0"/>
              </a:rPr>
            </a:br>
            <a:r>
              <a:rPr lang="is-IS" sz="1400" dirty="0">
                <a:latin typeface="Courier New" charset="0"/>
                <a:ea typeface="Courier New" charset="0"/>
                <a:cs typeface="Courier New" charset="0"/>
              </a:rPr>
              <a:t>                    "blockHostingProvider": true, </a:t>
            </a:r>
            <a:br>
              <a:rPr lang="is-IS" sz="1400" dirty="0">
                <a:latin typeface="Courier New" charset="0"/>
                <a:ea typeface="Courier New" charset="0"/>
                <a:cs typeface="Courier New" charset="0"/>
              </a:rPr>
            </a:br>
            <a:r>
              <a:rPr lang="is-IS" sz="1400" dirty="0">
                <a:latin typeface="Courier New" charset="0"/>
                <a:ea typeface="Courier New" charset="0"/>
                <a:cs typeface="Courier New" charset="0"/>
              </a:rPr>
              <a:t>                    "blockPublicProxy": true,</a:t>
            </a:r>
            <a:br>
              <a:rPr lang="is-IS" sz="1400" dirty="0">
                <a:latin typeface="Courier New" charset="0"/>
                <a:ea typeface="Courier New" charset="0"/>
                <a:cs typeface="Courier New" charset="0"/>
              </a:rPr>
            </a:br>
            <a:r>
              <a:rPr lang="is-IS" sz="1400" dirty="0">
                <a:latin typeface="Courier New" charset="0"/>
                <a:ea typeface="Courier New" charset="0"/>
                <a:cs typeface="Courier New" charset="0"/>
              </a:rPr>
              <a:t>                    "blockTorExitNode": false</a:t>
            </a:r>
            <a:r>
              <a:rPr lang="is-IS" sz="1400" dirty="0" smtClean="0">
                <a:latin typeface="Courier New" charset="0"/>
                <a:ea typeface="Courier New" charset="0"/>
                <a:cs typeface="Courier New" charset="0"/>
              </a:rPr>
              <a:t>}, </a:t>
            </a:r>
            <a:r>
              <a:rPr lang="is-IS" sz="1400" dirty="0">
                <a:latin typeface="Courier New" charset="0"/>
                <a:ea typeface="Courier New" charset="0"/>
                <a:cs typeface="Courier New" charset="0"/>
              </a:rPr>
              <a:t>   </a:t>
            </a:r>
            <a:br>
              <a:rPr lang="is-IS" sz="1400" dirty="0">
                <a:latin typeface="Courier New" charset="0"/>
                <a:ea typeface="Courier New" charset="0"/>
                <a:cs typeface="Courier New" charset="0"/>
              </a:rPr>
            </a:br>
            <a:r>
              <a:rPr lang="is-IS" sz="1400" dirty="0">
                <a:latin typeface="Courier New" charset="0"/>
                <a:ea typeface="Courier New" charset="0"/>
                <a:cs typeface="Courier New" charset="0"/>
              </a:rPr>
              <a:t>   "ip4Whitelist": ["</a:t>
            </a:r>
            <a:r>
              <a:rPr lang="is-IS" sz="1400" dirty="0">
                <a:latin typeface="Courier New" charset="0"/>
                <a:ea typeface="Courier New" charset="0"/>
                <a:cs typeface="Courier New" charset="0"/>
                <a:hlinkClick r:id="rId2"/>
              </a:rPr>
              <a:t>192.168.30.0/24</a:t>
            </a:r>
            <a:r>
              <a:rPr lang="is-IS" sz="1400" dirty="0">
                <a:latin typeface="Courier New" charset="0"/>
                <a:ea typeface="Courier New" charset="0"/>
                <a:cs typeface="Courier New" charset="0"/>
              </a:rPr>
              <a:t>", "</a:t>
            </a:r>
            <a:r>
              <a:rPr lang="is-IS" sz="1400" dirty="0">
                <a:latin typeface="Courier New" charset="0"/>
                <a:ea typeface="Courier New" charset="0"/>
                <a:cs typeface="Courier New" charset="0"/>
                <a:hlinkClick r:id="rId3"/>
              </a:rPr>
              <a:t>10.0.2.0/24</a:t>
            </a:r>
            <a:r>
              <a:rPr lang="is-IS" sz="1400" dirty="0">
                <a:latin typeface="Courier New" charset="0"/>
                <a:ea typeface="Courier New" charset="0"/>
                <a:cs typeface="Courier New" charset="0"/>
              </a:rPr>
              <a:t>", "</a:t>
            </a:r>
            <a:r>
              <a:rPr lang="is-IS" sz="1400" dirty="0">
                <a:latin typeface="Courier New" charset="0"/>
                <a:ea typeface="Courier New" charset="0"/>
                <a:cs typeface="Courier New" charset="0"/>
                <a:hlinkClick r:id="rId4"/>
              </a:rPr>
              <a:t>5.34.32.0/24</a:t>
            </a:r>
            <a:r>
              <a:rPr lang="is-IS" sz="1400" dirty="0" smtClean="0">
                <a:latin typeface="Courier New" charset="0"/>
                <a:ea typeface="Courier New" charset="0"/>
                <a:cs typeface="Courier New" charset="0"/>
              </a:rPr>
              <a:t>"],</a:t>
            </a:r>
            <a:r>
              <a:rPr lang="is-IS" sz="1400" dirty="0">
                <a:latin typeface="Courier New" charset="0"/>
                <a:ea typeface="Courier New" charset="0"/>
                <a:cs typeface="Courier New" charset="0"/>
              </a:rPr>
              <a:t/>
            </a:r>
            <a:br>
              <a:rPr lang="is-IS" sz="1400" dirty="0">
                <a:latin typeface="Courier New" charset="0"/>
                <a:ea typeface="Courier New" charset="0"/>
                <a:cs typeface="Courier New" charset="0"/>
              </a:rPr>
            </a:br>
            <a:r>
              <a:rPr lang="is-IS" sz="1400" dirty="0">
                <a:latin typeface="Courier New" charset="0"/>
                <a:ea typeface="Courier New" charset="0"/>
                <a:cs typeface="Courier New" charset="0"/>
              </a:rPr>
              <a:t>   "ip6Whitelist": ["2001:550:90a::/48", "::1/128"]</a:t>
            </a:r>
            <a:br>
              <a:rPr lang="is-IS" sz="1400" dirty="0">
                <a:latin typeface="Courier New" charset="0"/>
                <a:ea typeface="Courier New" charset="0"/>
                <a:cs typeface="Courier New" charset="0"/>
              </a:rPr>
            </a:br>
            <a:r>
              <a:rPr lang="is-IS" sz="1400" dirty="0">
                <a:latin typeface="Courier New" charset="0"/>
                <a:ea typeface="Courier New" charset="0"/>
                <a:cs typeface="Courier New" charset="0"/>
              </a:rPr>
              <a:t>}</a:t>
            </a:r>
            <a:endParaRPr lang="en-US" sz="1400" dirty="0">
              <a:latin typeface="Courier New" charset="0"/>
              <a:ea typeface="Courier New" charset="0"/>
              <a:cs typeface="Courier New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Anonymous IP Blocking Example </a:t>
            </a:r>
            <a:r>
              <a:rPr lang="en-US" dirty="0" err="1" smtClean="0"/>
              <a:t>Config</a:t>
            </a:r>
            <a:r>
              <a:rPr lang="en-US" dirty="0" smtClean="0"/>
              <a:t>	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15280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 Blocking Flowchart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5067" y="922867"/>
            <a:ext cx="7511308" cy="41487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80248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>
          <a:xfrm>
            <a:off x="462301" y="1201738"/>
            <a:ext cx="8071031" cy="3389312"/>
          </a:xfrm>
        </p:spPr>
        <p:txBody>
          <a:bodyPr/>
          <a:lstStyle/>
          <a:p>
            <a:r>
              <a:rPr lang="en-US" dirty="0" smtClean="0"/>
              <a:t>Prioritize traffic within CDN across</a:t>
            </a:r>
            <a:br>
              <a:rPr lang="en-US" dirty="0" smtClean="0"/>
            </a:br>
            <a:r>
              <a:rPr lang="en-US" dirty="0" smtClean="0"/>
              <a:t>Service Provider links. </a:t>
            </a:r>
          </a:p>
          <a:p>
            <a:r>
              <a:rPr lang="en-US" dirty="0" smtClean="0"/>
              <a:t>Set DSCP field on cache fill response from</a:t>
            </a:r>
            <a:br>
              <a:rPr lang="en-US" dirty="0" smtClean="0"/>
            </a:br>
            <a:r>
              <a:rPr lang="en-US" dirty="0" smtClean="0"/>
              <a:t>mid to edge</a:t>
            </a:r>
          </a:p>
          <a:p>
            <a:r>
              <a:rPr lang="en-US" dirty="0" smtClean="0"/>
              <a:t>To distinguish between delivery services </a:t>
            </a:r>
            <a:br>
              <a:rPr lang="en-US" dirty="0" smtClean="0"/>
            </a:br>
            <a:r>
              <a:rPr lang="en-US" dirty="0" smtClean="0"/>
              <a:t>with same origin </a:t>
            </a:r>
            <a:r>
              <a:rPr lang="en-US" dirty="0" err="1" smtClean="0"/>
              <a:t>domain_name</a:t>
            </a:r>
            <a:r>
              <a:rPr lang="en-US" dirty="0" smtClean="0"/>
              <a:t>, set </a:t>
            </a:r>
            <a:br>
              <a:rPr lang="en-US" dirty="0" smtClean="0"/>
            </a:br>
            <a:r>
              <a:rPr lang="en-US" dirty="0" smtClean="0"/>
              <a:t>Forwarded header in request to mid</a:t>
            </a:r>
          </a:p>
          <a:p>
            <a:r>
              <a:rPr lang="en-US" dirty="0" smtClean="0"/>
              <a:t>Mid cache filters on Forwarded header to set DSCP on response </a:t>
            </a:r>
          </a:p>
          <a:p>
            <a:r>
              <a:rPr lang="en-US" dirty="0" smtClean="0"/>
              <a:t>TO generates </a:t>
            </a:r>
            <a:r>
              <a:rPr lang="en-US" dirty="0" err="1" smtClean="0"/>
              <a:t>header_rewrite</a:t>
            </a:r>
            <a:r>
              <a:rPr lang="en-US" dirty="0" smtClean="0"/>
              <a:t> per DS this is enabled on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Mid Cache DSCP Marking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74813" y="939687"/>
            <a:ext cx="2658519" cy="1956707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7239000" y="4719638"/>
            <a:ext cx="1905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i="1" dirty="0" smtClean="0">
                <a:latin typeface="+mn-lt"/>
              </a:rPr>
              <a:t>Owner: Mike Sandman</a:t>
            </a:r>
          </a:p>
        </p:txBody>
      </p:sp>
    </p:spTree>
    <p:extLst>
      <p:ext uri="{BB962C8B-B14F-4D97-AF65-F5344CB8AC3E}">
        <p14:creationId xmlns:p14="http://schemas.microsoft.com/office/powerpoint/2010/main" val="13204021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 smtClean="0"/>
              <a:t>Edge </a:t>
            </a:r>
            <a:r>
              <a:rPr lang="en-US" dirty="0" err="1" smtClean="0"/>
              <a:t>Lua</a:t>
            </a:r>
            <a:r>
              <a:rPr lang="en-US" dirty="0" smtClean="0"/>
              <a:t> script </a:t>
            </a:r>
          </a:p>
          <a:p>
            <a:pPr lvl="1"/>
            <a:r>
              <a:rPr lang="en-US" sz="1600" dirty="0" err="1"/>
              <a:t>ts.server_request.header</a:t>
            </a:r>
            <a:r>
              <a:rPr lang="en-US" sz="1600" dirty="0"/>
              <a:t>['Forwarded'] = 'host=' .. </a:t>
            </a:r>
            <a:r>
              <a:rPr lang="en-US" sz="1600" dirty="0" err="1"/>
              <a:t>ts.client_request.header</a:t>
            </a:r>
            <a:r>
              <a:rPr lang="en-US" sz="1600" dirty="0"/>
              <a:t>['Host</a:t>
            </a:r>
            <a:r>
              <a:rPr lang="en-US" sz="1600" dirty="0" smtClean="0"/>
              <a:t>']</a:t>
            </a:r>
          </a:p>
          <a:p>
            <a:pPr lvl="1"/>
            <a:endParaRPr lang="en-US" sz="1600" dirty="0"/>
          </a:p>
          <a:p>
            <a:r>
              <a:rPr lang="en-US" dirty="0" smtClean="0"/>
              <a:t>Mid Header Rewrite</a:t>
            </a:r>
          </a:p>
          <a:p>
            <a:pPr lvl="1"/>
            <a:r>
              <a:rPr lang="en-US" dirty="0" err="1"/>
              <a:t>cond</a:t>
            </a:r>
            <a:r>
              <a:rPr lang="en-US" dirty="0"/>
              <a:t> %{</a:t>
            </a:r>
            <a:r>
              <a:rPr lang="en-US" dirty="0" err="1"/>
              <a:t>HEADER:Forwarded</a:t>
            </a:r>
            <a:r>
              <a:rPr lang="en-US" dirty="0"/>
              <a:t>} /host</a:t>
            </a:r>
            <a:r>
              <a:rPr lang="en-US" dirty="0" smtClean="0"/>
              <a:t>=&lt;DS RFQDN&gt;/</a:t>
            </a:r>
            <a:r>
              <a:rPr lang="en-US" dirty="0"/>
              <a:t/>
            </a:r>
            <a:br>
              <a:rPr lang="en-US" dirty="0"/>
            </a:br>
            <a:r>
              <a:rPr lang="en-US" dirty="0" err="1"/>
              <a:t>cond</a:t>
            </a:r>
            <a:r>
              <a:rPr lang="en-US" dirty="0"/>
              <a:t> %{REMAP_PSEUDO_HOOK}</a:t>
            </a:r>
            <a:br>
              <a:rPr lang="en-US" dirty="0"/>
            </a:br>
            <a:r>
              <a:rPr lang="en-US" dirty="0"/>
              <a:t>set-conn-</a:t>
            </a:r>
            <a:r>
              <a:rPr lang="en-US" dirty="0" err="1"/>
              <a:t>dscp</a:t>
            </a:r>
            <a:r>
              <a:rPr lang="en-US" dirty="0"/>
              <a:t> 20 [L]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Mid Cache DSCP Marking Code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2097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 smtClean="0"/>
              <a:t>Enable TR to provide better DNS routing decisions using client IP instead of resolver IP</a:t>
            </a:r>
          </a:p>
          <a:p>
            <a:r>
              <a:rPr lang="en-US" dirty="0" smtClean="0"/>
              <a:t>Support for RFC7871 </a:t>
            </a:r>
            <a:r>
              <a:rPr lang="mr-IN" dirty="0" smtClean="0"/>
              <a:t>–</a:t>
            </a:r>
            <a:r>
              <a:rPr lang="en-US" dirty="0" smtClean="0"/>
              <a:t> Client Subnet in DNS</a:t>
            </a:r>
          </a:p>
          <a:p>
            <a:r>
              <a:rPr lang="en-US" dirty="0" smtClean="0"/>
              <a:t>DNS Resolvers embed Client Subnet in EDNS0 ECS field</a:t>
            </a:r>
          </a:p>
          <a:p>
            <a:r>
              <a:rPr lang="en-US" dirty="0" smtClean="0"/>
              <a:t>Traffic Router DNS takes client IP from ECS</a:t>
            </a:r>
          </a:p>
          <a:p>
            <a:r>
              <a:rPr lang="en-US" dirty="0" smtClean="0"/>
              <a:t>TR response includes matching “scope” to aid in caching </a:t>
            </a:r>
          </a:p>
          <a:p>
            <a:r>
              <a:rPr lang="en-US" dirty="0" smtClean="0"/>
              <a:t>Disabled by default, enable with </a:t>
            </a:r>
            <a:r>
              <a:rPr lang="en-US" dirty="0" err="1" smtClean="0"/>
              <a:t>ecs_enable</a:t>
            </a:r>
            <a:r>
              <a:rPr lang="en-US" dirty="0" smtClean="0"/>
              <a:t> parameter in </a:t>
            </a:r>
            <a:r>
              <a:rPr lang="en-US" dirty="0" err="1" smtClean="0"/>
              <a:t>CRConfig.json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Client Subnet in DNS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90477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isco Corporate Template 2017">
  <a:themeElements>
    <a:clrScheme name="Cisco White Template Colors_FINAL">
      <a:dk1>
        <a:srgbClr val="282828"/>
      </a:dk1>
      <a:lt1>
        <a:srgbClr val="005073"/>
      </a:lt1>
      <a:dk2>
        <a:srgbClr val="005073"/>
      </a:dk2>
      <a:lt2>
        <a:srgbClr val="FFFFFF"/>
      </a:lt2>
      <a:accent1>
        <a:srgbClr val="00BCEB"/>
      </a:accent1>
      <a:accent2>
        <a:srgbClr val="6EBE4A"/>
      </a:accent2>
      <a:accent3>
        <a:srgbClr val="005073"/>
      </a:accent3>
      <a:accent4>
        <a:srgbClr val="676767"/>
      </a:accent4>
      <a:accent5>
        <a:srgbClr val="FBAB18"/>
      </a:accent5>
      <a:accent6>
        <a:srgbClr val="E3241B"/>
      </a:accent6>
      <a:hlink>
        <a:srgbClr val="00BCEB"/>
      </a:hlink>
      <a:folHlink>
        <a:srgbClr val="005073"/>
      </a:folHlink>
    </a:clrScheme>
    <a:fontScheme name="CiscoSans True Type">
      <a:majorFont>
        <a:latin typeface="CiscoSansTT ExtraLight"/>
        <a:ea typeface=""/>
        <a:cs typeface=""/>
      </a:majorFont>
      <a:minorFont>
        <a:latin typeface="CiscoSansTT Extra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  <a:effectLst/>
      </a:spPr>
      <a:bodyPr rtlCol="0" anchor="ctr"/>
      <a:lstStyle>
        <a:defPPr algn="ctr">
          <a:defRPr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square" rtlCol="0">
        <a:spAutoFit/>
      </a:bodyPr>
      <a:lstStyle>
        <a:defPPr>
          <a:defRPr dirty="0" smtClean="0">
            <a:latin typeface="+mn-lt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Cisco Corporate Template 2017" id="{DA29FEA1-7856-2A4B-871E-F1BA1CE6F5BC}" vid="{602B942C-3410-604D-9CFB-370059C004E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</Template>
  <TotalTime>684</TotalTime>
  <Words>396</Words>
  <Application>Microsoft Macintosh PowerPoint</Application>
  <PresentationFormat>On-screen Show (16:9)</PresentationFormat>
  <Paragraphs>103</Paragraphs>
  <Slides>12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23" baseType="lpstr">
      <vt:lpstr>Arial</vt:lpstr>
      <vt:lpstr>Calibri</vt:lpstr>
      <vt:lpstr>CiscoSans</vt:lpstr>
      <vt:lpstr>CiscoSans ExtraLight</vt:lpstr>
      <vt:lpstr>CiscoSans Thin</vt:lpstr>
      <vt:lpstr>CiscoSansTT ExtraLight</vt:lpstr>
      <vt:lpstr>CiscoSansTT Thin</vt:lpstr>
      <vt:lpstr>Courier New</vt:lpstr>
      <vt:lpstr>ＭＳ Ｐゴシック</vt:lpstr>
      <vt:lpstr>Tipo de letra del sistema Fina</vt:lpstr>
      <vt:lpstr>Cisco Corporate Template 2017</vt:lpstr>
      <vt:lpstr>Cisco OMD Feature Update</vt:lpstr>
      <vt:lpstr>Agenda</vt:lpstr>
      <vt:lpstr>CORS Support </vt:lpstr>
      <vt:lpstr>Anonymous IP Blocking</vt:lpstr>
      <vt:lpstr>Anonymous IP Blocking Example Config </vt:lpstr>
      <vt:lpstr>TR Blocking Flowchart</vt:lpstr>
      <vt:lpstr>Mid Cache DSCP Marking</vt:lpstr>
      <vt:lpstr>Mid Cache DSCP Marking Code</vt:lpstr>
      <vt:lpstr>Client Subnet in DNS</vt:lpstr>
      <vt:lpstr>Client Subnet Flow Diagram</vt:lpstr>
      <vt:lpstr>Device Groups</vt:lpstr>
      <vt:lpstr>Device Group – Distribution Topology</vt:lpstr>
    </vt:vector>
  </TitlesOfParts>
  <Company/>
  <LinksUpToDate>false</LinksUpToDate>
  <SharedDoc>false</SharedDoc>
  <HyperlinksChanged>false</HyperlinksChanged>
  <AppVersion>15.0034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Cisco OMD Feature Update</dc:title>
  <dc:creator>Eric Friedrich</dc:creator>
  <cp:lastModifiedBy>Eric Friedrich</cp:lastModifiedBy>
  <cp:revision>31</cp:revision>
  <dcterms:created xsi:type="dcterms:W3CDTF">2017-09-27T14:02:35Z</dcterms:created>
  <dcterms:modified xsi:type="dcterms:W3CDTF">2017-10-19T14:46:40Z</dcterms:modified>
</cp:coreProperties>
</file>